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9" r:id="rId3"/>
    <p:sldId id="274" r:id="rId4"/>
    <p:sldId id="275" r:id="rId5"/>
    <p:sldId id="262" r:id="rId6"/>
    <p:sldId id="263" r:id="rId7"/>
    <p:sldId id="264" r:id="rId8"/>
    <p:sldId id="265" r:id="rId9"/>
    <p:sldId id="266"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9D5A86-DB14-408B-A375-198921385D98}" v="67" dt="2020-12-04T11:51:31.078"/>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jl, lich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94660"/>
  </p:normalViewPr>
  <p:slideViewPr>
    <p:cSldViewPr snapToGrid="0">
      <p:cViewPr>
        <p:scale>
          <a:sx n="75" d="100"/>
          <a:sy n="75" d="100"/>
        </p:scale>
        <p:origin x="10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ens van Streun" userId="8179ec87978b0a9e" providerId="LiveId" clId="{9C9D5A86-DB14-408B-A375-198921385D98}"/>
    <pc:docChg chg="undo custSel addSld delSld modSld sldOrd">
      <pc:chgData name="Laurens van Streun" userId="8179ec87978b0a9e" providerId="LiveId" clId="{9C9D5A86-DB14-408B-A375-198921385D98}" dt="2020-12-04T11:53:12.761" v="3141" actId="20577"/>
      <pc:docMkLst>
        <pc:docMk/>
      </pc:docMkLst>
      <pc:sldChg chg="add del">
        <pc:chgData name="Laurens van Streun" userId="8179ec87978b0a9e" providerId="LiveId" clId="{9C9D5A86-DB14-408B-A375-198921385D98}" dt="2020-12-04T11:51:31.063" v="2815"/>
        <pc:sldMkLst>
          <pc:docMk/>
          <pc:sldMk cId="1974039086" sldId="256"/>
        </pc:sldMkLst>
      </pc:sldChg>
      <pc:sldChg chg="add del">
        <pc:chgData name="Laurens van Streun" userId="8179ec87978b0a9e" providerId="LiveId" clId="{9C9D5A86-DB14-408B-A375-198921385D98}" dt="2020-12-04T11:51:31.063" v="2815"/>
        <pc:sldMkLst>
          <pc:docMk/>
          <pc:sldMk cId="3138864489" sldId="257"/>
        </pc:sldMkLst>
      </pc:sldChg>
      <pc:sldChg chg="add del">
        <pc:chgData name="Laurens van Streun" userId="8179ec87978b0a9e" providerId="LiveId" clId="{9C9D5A86-DB14-408B-A375-198921385D98}" dt="2020-12-04T11:51:31.063" v="2815"/>
        <pc:sldMkLst>
          <pc:docMk/>
          <pc:sldMk cId="573130526" sldId="258"/>
        </pc:sldMkLst>
      </pc:sldChg>
      <pc:sldChg chg="add del">
        <pc:chgData name="Laurens van Streun" userId="8179ec87978b0a9e" providerId="LiveId" clId="{9C9D5A86-DB14-408B-A375-198921385D98}" dt="2020-12-04T11:51:31.063" v="2815"/>
        <pc:sldMkLst>
          <pc:docMk/>
          <pc:sldMk cId="3440230484" sldId="259"/>
        </pc:sldMkLst>
      </pc:sldChg>
      <pc:sldChg chg="delSp modSp mod">
        <pc:chgData name="Laurens van Streun" userId="8179ec87978b0a9e" providerId="LiveId" clId="{9C9D5A86-DB14-408B-A375-198921385D98}" dt="2020-12-01T19:58:54.588" v="214"/>
        <pc:sldMkLst>
          <pc:docMk/>
          <pc:sldMk cId="2977725588" sldId="262"/>
        </pc:sldMkLst>
        <pc:spChg chg="mod">
          <ac:chgData name="Laurens van Streun" userId="8179ec87978b0a9e" providerId="LiveId" clId="{9C9D5A86-DB14-408B-A375-198921385D98}" dt="2020-12-01T18:49:40.719" v="66" actId="20577"/>
          <ac:spMkLst>
            <pc:docMk/>
            <pc:sldMk cId="2977725588" sldId="262"/>
            <ac:spMk id="10" creationId="{5DEA39BD-BD43-40AC-B0E9-118736BFE4F9}"/>
          </ac:spMkLst>
        </pc:spChg>
        <pc:spChg chg="mod">
          <ac:chgData name="Laurens van Streun" userId="8179ec87978b0a9e" providerId="LiveId" clId="{9C9D5A86-DB14-408B-A375-198921385D98}" dt="2020-12-01T18:49:29.262" v="55" actId="1076"/>
          <ac:spMkLst>
            <pc:docMk/>
            <pc:sldMk cId="2977725588" sldId="262"/>
            <ac:spMk id="28" creationId="{C7A1DF9C-CE24-421A-A645-692908A33CDF}"/>
          </ac:spMkLst>
        </pc:spChg>
        <pc:spChg chg="del">
          <ac:chgData name="Laurens van Streun" userId="8179ec87978b0a9e" providerId="LiveId" clId="{9C9D5A86-DB14-408B-A375-198921385D98}" dt="2020-12-01T19:58:44.138" v="205" actId="478"/>
          <ac:spMkLst>
            <pc:docMk/>
            <pc:sldMk cId="2977725588" sldId="262"/>
            <ac:spMk id="29" creationId="{DF7C3848-2DA9-41C8-BC80-708E0464DC6C}"/>
          </ac:spMkLst>
        </pc:spChg>
        <pc:spChg chg="del">
          <ac:chgData name="Laurens van Streun" userId="8179ec87978b0a9e" providerId="LiveId" clId="{9C9D5A86-DB14-408B-A375-198921385D98}" dt="2020-12-01T19:58:45.873" v="208" actId="478"/>
          <ac:spMkLst>
            <pc:docMk/>
            <pc:sldMk cId="2977725588" sldId="262"/>
            <ac:spMk id="33" creationId="{D44951AB-18B5-4E1E-A976-CA2981B9D557}"/>
          </ac:spMkLst>
        </pc:spChg>
        <pc:spChg chg="del">
          <ac:chgData name="Laurens van Streun" userId="8179ec87978b0a9e" providerId="LiveId" clId="{9C9D5A86-DB14-408B-A375-198921385D98}" dt="2020-12-01T19:58:45.169" v="207" actId="478"/>
          <ac:spMkLst>
            <pc:docMk/>
            <pc:sldMk cId="2977725588" sldId="262"/>
            <ac:spMk id="35" creationId="{40E9F555-24EB-497F-8DA7-CFA78DC88F3C}"/>
          </ac:spMkLst>
        </pc:spChg>
        <pc:spChg chg="del">
          <ac:chgData name="Laurens van Streun" userId="8179ec87978b0a9e" providerId="LiveId" clId="{9C9D5A86-DB14-408B-A375-198921385D98}" dt="2020-12-01T19:58:44.625" v="206" actId="478"/>
          <ac:spMkLst>
            <pc:docMk/>
            <pc:sldMk cId="2977725588" sldId="262"/>
            <ac:spMk id="37" creationId="{45169908-EFB0-4088-A243-7EB4276DAE57}"/>
          </ac:spMkLst>
        </pc:spChg>
        <pc:spChg chg="del">
          <ac:chgData name="Laurens van Streun" userId="8179ec87978b0a9e" providerId="LiveId" clId="{9C9D5A86-DB14-408B-A375-198921385D98}" dt="2020-12-01T19:58:28.705" v="186" actId="478"/>
          <ac:spMkLst>
            <pc:docMk/>
            <pc:sldMk cId="2977725588" sldId="262"/>
            <ac:spMk id="41" creationId="{8F4EA708-FDB8-4DED-A9FF-6367231B5CEB}"/>
          </ac:spMkLst>
        </pc:spChg>
        <pc:spChg chg="del">
          <ac:chgData name="Laurens van Streun" userId="8179ec87978b0a9e" providerId="LiveId" clId="{9C9D5A86-DB14-408B-A375-198921385D98}" dt="2020-12-01T19:58:28.213" v="185" actId="478"/>
          <ac:spMkLst>
            <pc:docMk/>
            <pc:sldMk cId="2977725588" sldId="262"/>
            <ac:spMk id="43" creationId="{939398D0-62E3-41BA-8EBB-253C939F7170}"/>
          </ac:spMkLst>
        </pc:spChg>
        <pc:spChg chg="del">
          <ac:chgData name="Laurens van Streun" userId="8179ec87978b0a9e" providerId="LiveId" clId="{9C9D5A86-DB14-408B-A375-198921385D98}" dt="2020-12-01T19:58:27.747" v="184" actId="478"/>
          <ac:spMkLst>
            <pc:docMk/>
            <pc:sldMk cId="2977725588" sldId="262"/>
            <ac:spMk id="45" creationId="{BF4F5E0B-A5A0-408C-9C0D-4D7E53BFE245}"/>
          </ac:spMkLst>
        </pc:spChg>
        <pc:spChg chg="del">
          <ac:chgData name="Laurens van Streun" userId="8179ec87978b0a9e" providerId="LiveId" clId="{9C9D5A86-DB14-408B-A375-198921385D98}" dt="2020-12-01T19:58:27.128" v="183" actId="478"/>
          <ac:spMkLst>
            <pc:docMk/>
            <pc:sldMk cId="2977725588" sldId="262"/>
            <ac:spMk id="47" creationId="{5EAEE7F9-67E3-4B4D-8AEC-8DD7A20FB934}"/>
          </ac:spMkLst>
        </pc:spChg>
        <pc:spChg chg="del">
          <ac:chgData name="Laurens van Streun" userId="8179ec87978b0a9e" providerId="LiveId" clId="{9C9D5A86-DB14-408B-A375-198921385D98}" dt="2020-12-01T19:58:26.578" v="182" actId="478"/>
          <ac:spMkLst>
            <pc:docMk/>
            <pc:sldMk cId="2977725588" sldId="262"/>
            <ac:spMk id="49" creationId="{2415E58C-FEFA-4AD7-973B-31565505CEBB}"/>
          </ac:spMkLst>
        </pc:spChg>
        <pc:spChg chg="del">
          <ac:chgData name="Laurens van Streun" userId="8179ec87978b0a9e" providerId="LiveId" clId="{9C9D5A86-DB14-408B-A375-198921385D98}" dt="2020-12-01T19:58:25.794" v="181" actId="478"/>
          <ac:spMkLst>
            <pc:docMk/>
            <pc:sldMk cId="2977725588" sldId="262"/>
            <ac:spMk id="51" creationId="{6CD611B5-698B-4A0A-A848-6D0291159E9A}"/>
          </ac:spMkLst>
        </pc:spChg>
        <pc:spChg chg="del">
          <ac:chgData name="Laurens van Streun" userId="8179ec87978b0a9e" providerId="LiveId" clId="{9C9D5A86-DB14-408B-A375-198921385D98}" dt="2020-12-01T19:58:25.313" v="180" actId="478"/>
          <ac:spMkLst>
            <pc:docMk/>
            <pc:sldMk cId="2977725588" sldId="262"/>
            <ac:spMk id="53" creationId="{55682BEB-D8F1-41B0-ADDD-28A89D5F1313}"/>
          </ac:spMkLst>
        </pc:spChg>
        <pc:spChg chg="del">
          <ac:chgData name="Laurens van Streun" userId="8179ec87978b0a9e" providerId="LiveId" clId="{9C9D5A86-DB14-408B-A375-198921385D98}" dt="2020-12-01T19:58:24.837" v="179" actId="478"/>
          <ac:spMkLst>
            <pc:docMk/>
            <pc:sldMk cId="2977725588" sldId="262"/>
            <ac:spMk id="55" creationId="{4092AFB3-C8D3-4195-AE89-4CF3FE588562}"/>
          </ac:spMkLst>
        </pc:spChg>
        <pc:spChg chg="del">
          <ac:chgData name="Laurens van Streun" userId="8179ec87978b0a9e" providerId="LiveId" clId="{9C9D5A86-DB14-408B-A375-198921385D98}" dt="2020-12-01T19:58:39.879" v="199" actId="478"/>
          <ac:spMkLst>
            <pc:docMk/>
            <pc:sldMk cId="2977725588" sldId="262"/>
            <ac:spMk id="57" creationId="{FB9D3125-DB5A-4A57-A1C0-78CD4CD518B4}"/>
          </ac:spMkLst>
        </pc:spChg>
        <pc:spChg chg="del">
          <ac:chgData name="Laurens van Streun" userId="8179ec87978b0a9e" providerId="LiveId" clId="{9C9D5A86-DB14-408B-A375-198921385D98}" dt="2020-12-01T19:58:39.377" v="198" actId="478"/>
          <ac:spMkLst>
            <pc:docMk/>
            <pc:sldMk cId="2977725588" sldId="262"/>
            <ac:spMk id="59" creationId="{1EAC5B8B-661D-418F-8E1D-291334AFB354}"/>
          </ac:spMkLst>
        </pc:spChg>
        <pc:spChg chg="del">
          <ac:chgData name="Laurens van Streun" userId="8179ec87978b0a9e" providerId="LiveId" clId="{9C9D5A86-DB14-408B-A375-198921385D98}" dt="2020-12-01T19:58:38.898" v="197" actId="478"/>
          <ac:spMkLst>
            <pc:docMk/>
            <pc:sldMk cId="2977725588" sldId="262"/>
            <ac:spMk id="61" creationId="{48AA035B-CB00-48DA-992C-F961B82B503F}"/>
          </ac:spMkLst>
        </pc:spChg>
        <pc:spChg chg="del">
          <ac:chgData name="Laurens van Streun" userId="8179ec87978b0a9e" providerId="LiveId" clId="{9C9D5A86-DB14-408B-A375-198921385D98}" dt="2020-12-01T19:58:38.353" v="196" actId="478"/>
          <ac:spMkLst>
            <pc:docMk/>
            <pc:sldMk cId="2977725588" sldId="262"/>
            <ac:spMk id="63" creationId="{1C648EC9-AC91-44D0-9DDF-ABE81F88DCAF}"/>
          </ac:spMkLst>
        </pc:spChg>
        <pc:spChg chg="del">
          <ac:chgData name="Laurens van Streun" userId="8179ec87978b0a9e" providerId="LiveId" clId="{9C9D5A86-DB14-408B-A375-198921385D98}" dt="2020-12-01T19:58:37.923" v="195" actId="478"/>
          <ac:spMkLst>
            <pc:docMk/>
            <pc:sldMk cId="2977725588" sldId="262"/>
            <ac:spMk id="67" creationId="{1B7B3BA0-B47A-4A5A-833E-0E7A7A9DFA6E}"/>
          </ac:spMkLst>
        </pc:spChg>
        <pc:graphicFrameChg chg="mod modGraphic">
          <ac:chgData name="Laurens van Streun" userId="8179ec87978b0a9e" providerId="LiveId" clId="{9C9D5A86-DB14-408B-A375-198921385D98}" dt="2020-12-01T19:58:32.479" v="191" actId="20577"/>
          <ac:graphicFrameMkLst>
            <pc:docMk/>
            <pc:sldMk cId="2977725588" sldId="262"/>
            <ac:graphicFrameMk id="8" creationId="{9416ABCE-4328-4ECC-8833-3C60C9E46DF3}"/>
          </ac:graphicFrameMkLst>
        </pc:graphicFrameChg>
        <pc:graphicFrameChg chg="mod modGraphic">
          <ac:chgData name="Laurens van Streun" userId="8179ec87978b0a9e" providerId="LiveId" clId="{9C9D5A86-DB14-408B-A375-198921385D98}" dt="2020-12-01T19:58:54.588" v="214"/>
          <ac:graphicFrameMkLst>
            <pc:docMk/>
            <pc:sldMk cId="2977725588" sldId="262"/>
            <ac:graphicFrameMk id="14" creationId="{79ADD67C-F894-404B-B3F4-56DBDAF8326A}"/>
          </ac:graphicFrameMkLst>
        </pc:graphicFrameChg>
        <pc:graphicFrameChg chg="mod modGraphic">
          <ac:chgData name="Laurens van Streun" userId="8179ec87978b0a9e" providerId="LiveId" clId="{9C9D5A86-DB14-408B-A375-198921385D98}" dt="2020-12-01T19:58:36.063" v="194" actId="20577"/>
          <ac:graphicFrameMkLst>
            <pc:docMk/>
            <pc:sldMk cId="2977725588" sldId="262"/>
            <ac:graphicFrameMk id="16" creationId="{9AA1CB9F-932A-42EC-AF80-B780AC0E8E9E}"/>
          </ac:graphicFrameMkLst>
        </pc:graphicFrameChg>
        <pc:graphicFrameChg chg="mod modGraphic">
          <ac:chgData name="Laurens van Streun" userId="8179ec87978b0a9e" providerId="LiveId" clId="{9C9D5A86-DB14-408B-A375-198921385D98}" dt="2020-12-01T19:58:43.240" v="204" actId="20577"/>
          <ac:graphicFrameMkLst>
            <pc:docMk/>
            <pc:sldMk cId="2977725588" sldId="262"/>
            <ac:graphicFrameMk id="18" creationId="{1DFBB744-CA68-40B1-882C-3F2AEFCB7654}"/>
          </ac:graphicFrameMkLst>
        </pc:graphicFrameChg>
      </pc:sldChg>
      <pc:sldChg chg="addSp delSp modSp mod">
        <pc:chgData name="Laurens van Streun" userId="8179ec87978b0a9e" providerId="LiveId" clId="{9C9D5A86-DB14-408B-A375-198921385D98}" dt="2020-12-01T20:00:56.732" v="229" actId="122"/>
        <pc:sldMkLst>
          <pc:docMk/>
          <pc:sldMk cId="1183454452" sldId="263"/>
        </pc:sldMkLst>
        <pc:spChg chg="del">
          <ac:chgData name="Laurens van Streun" userId="8179ec87978b0a9e" providerId="LiveId" clId="{9C9D5A86-DB14-408B-A375-198921385D98}" dt="2020-12-01T18:50:00.417" v="67" actId="478"/>
          <ac:spMkLst>
            <pc:docMk/>
            <pc:sldMk cId="1183454452" sldId="263"/>
            <ac:spMk id="10" creationId="{5DEA39BD-BD43-40AC-B0E9-118736BFE4F9}"/>
          </ac:spMkLst>
        </pc:spChg>
        <pc:spChg chg="del">
          <ac:chgData name="Laurens van Streun" userId="8179ec87978b0a9e" providerId="LiveId" clId="{9C9D5A86-DB14-408B-A375-198921385D98}" dt="2020-12-01T18:50:02.402" v="68" actId="478"/>
          <ac:spMkLst>
            <pc:docMk/>
            <pc:sldMk cId="1183454452" sldId="263"/>
            <ac:spMk id="28" creationId="{C7A1DF9C-CE24-421A-A645-692908A33CDF}"/>
          </ac:spMkLst>
        </pc:spChg>
        <pc:spChg chg="add mod">
          <ac:chgData name="Laurens van Streun" userId="8179ec87978b0a9e" providerId="LiveId" clId="{9C9D5A86-DB14-408B-A375-198921385D98}" dt="2020-12-01T18:50:04.598" v="70" actId="20577"/>
          <ac:spMkLst>
            <pc:docMk/>
            <pc:sldMk cId="1183454452" sldId="263"/>
            <ac:spMk id="32" creationId="{F42BCECC-E70E-4DE0-8C35-067013F0B980}"/>
          </ac:spMkLst>
        </pc:spChg>
        <pc:spChg chg="add mod">
          <ac:chgData name="Laurens van Streun" userId="8179ec87978b0a9e" providerId="LiveId" clId="{9C9D5A86-DB14-408B-A375-198921385D98}" dt="2020-12-01T18:50:02.652" v="69"/>
          <ac:spMkLst>
            <pc:docMk/>
            <pc:sldMk cId="1183454452" sldId="263"/>
            <ac:spMk id="33" creationId="{CD18D996-026F-45B4-B34D-D9639C631279}"/>
          </ac:spMkLst>
        </pc:spChg>
        <pc:graphicFrameChg chg="mod modGraphic">
          <ac:chgData name="Laurens van Streun" userId="8179ec87978b0a9e" providerId="LiveId" clId="{9C9D5A86-DB14-408B-A375-198921385D98}" dt="2020-12-01T20:00:43.594" v="223" actId="122"/>
          <ac:graphicFrameMkLst>
            <pc:docMk/>
            <pc:sldMk cId="1183454452" sldId="263"/>
            <ac:graphicFrameMk id="8" creationId="{9416ABCE-4328-4ECC-8833-3C60C9E46DF3}"/>
          </ac:graphicFrameMkLst>
        </pc:graphicFrameChg>
        <pc:graphicFrameChg chg="mod modGraphic">
          <ac:chgData name="Laurens van Streun" userId="8179ec87978b0a9e" providerId="LiveId" clId="{9C9D5A86-DB14-408B-A375-198921385D98}" dt="2020-12-01T20:00:56.732" v="229" actId="122"/>
          <ac:graphicFrameMkLst>
            <pc:docMk/>
            <pc:sldMk cId="1183454452" sldId="263"/>
            <ac:graphicFrameMk id="14" creationId="{79ADD67C-F894-404B-B3F4-56DBDAF8326A}"/>
          </ac:graphicFrameMkLst>
        </pc:graphicFrameChg>
        <pc:graphicFrameChg chg="mod modGraphic">
          <ac:chgData name="Laurens van Streun" userId="8179ec87978b0a9e" providerId="LiveId" clId="{9C9D5A86-DB14-408B-A375-198921385D98}" dt="2020-12-01T20:00:49.963" v="225" actId="122"/>
          <ac:graphicFrameMkLst>
            <pc:docMk/>
            <pc:sldMk cId="1183454452" sldId="263"/>
            <ac:graphicFrameMk id="16" creationId="{9AA1CB9F-932A-42EC-AF80-B780AC0E8E9E}"/>
          </ac:graphicFrameMkLst>
        </pc:graphicFrameChg>
        <pc:graphicFrameChg chg="mod modGraphic">
          <ac:chgData name="Laurens van Streun" userId="8179ec87978b0a9e" providerId="LiveId" clId="{9C9D5A86-DB14-408B-A375-198921385D98}" dt="2020-12-01T20:00:53.137" v="227" actId="122"/>
          <ac:graphicFrameMkLst>
            <pc:docMk/>
            <pc:sldMk cId="1183454452" sldId="263"/>
            <ac:graphicFrameMk id="18" creationId="{1DFBB744-CA68-40B1-882C-3F2AEFCB7654}"/>
          </ac:graphicFrameMkLst>
        </pc:graphicFrameChg>
      </pc:sldChg>
      <pc:sldChg chg="addSp delSp modSp mod">
        <pc:chgData name="Laurens van Streun" userId="8179ec87978b0a9e" providerId="LiveId" clId="{9C9D5A86-DB14-408B-A375-198921385D98}" dt="2020-12-01T20:03:11.752" v="260" actId="20577"/>
        <pc:sldMkLst>
          <pc:docMk/>
          <pc:sldMk cId="1487610513" sldId="264"/>
        </pc:sldMkLst>
        <pc:spChg chg="del">
          <ac:chgData name="Laurens van Streun" userId="8179ec87978b0a9e" providerId="LiveId" clId="{9C9D5A86-DB14-408B-A375-198921385D98}" dt="2020-12-01T20:03:09.858" v="258" actId="478"/>
          <ac:spMkLst>
            <pc:docMk/>
            <pc:sldMk cId="1487610513" sldId="264"/>
            <ac:spMk id="10" creationId="{5DEA39BD-BD43-40AC-B0E9-118736BFE4F9}"/>
          </ac:spMkLst>
        </pc:spChg>
        <pc:spChg chg="del">
          <ac:chgData name="Laurens van Streun" userId="8179ec87978b0a9e" providerId="LiveId" clId="{9C9D5A86-DB14-408B-A375-198921385D98}" dt="2020-12-01T20:02:47.969" v="252" actId="478"/>
          <ac:spMkLst>
            <pc:docMk/>
            <pc:sldMk cId="1487610513" sldId="264"/>
            <ac:spMk id="28" creationId="{C7A1DF9C-CE24-421A-A645-692908A33CDF}"/>
          </ac:spMkLst>
        </pc:spChg>
        <pc:spChg chg="add mod">
          <ac:chgData name="Laurens van Streun" userId="8179ec87978b0a9e" providerId="LiveId" clId="{9C9D5A86-DB14-408B-A375-198921385D98}" dt="2020-12-01T20:02:56.590" v="255"/>
          <ac:spMkLst>
            <pc:docMk/>
            <pc:sldMk cId="1487610513" sldId="264"/>
            <ac:spMk id="29" creationId="{38097641-70B6-4715-AB32-0CF39E353127}"/>
          </ac:spMkLst>
        </pc:spChg>
        <pc:spChg chg="add mod">
          <ac:chgData name="Laurens van Streun" userId="8179ec87978b0a9e" providerId="LiveId" clId="{9C9D5A86-DB14-408B-A375-198921385D98}" dt="2020-12-01T20:03:11.752" v="260" actId="20577"/>
          <ac:spMkLst>
            <pc:docMk/>
            <pc:sldMk cId="1487610513" sldId="264"/>
            <ac:spMk id="30" creationId="{04FBEA15-4B58-4F8B-98A0-B9DFAFC7606F}"/>
          </ac:spMkLst>
        </pc:spChg>
        <pc:graphicFrameChg chg="mod modGraphic">
          <ac:chgData name="Laurens van Streun" userId="8179ec87978b0a9e" providerId="LiveId" clId="{9C9D5A86-DB14-408B-A375-198921385D98}" dt="2020-12-01T20:01:45.156" v="238"/>
          <ac:graphicFrameMkLst>
            <pc:docMk/>
            <pc:sldMk cId="1487610513" sldId="264"/>
            <ac:graphicFrameMk id="8" creationId="{9416ABCE-4328-4ECC-8833-3C60C9E46DF3}"/>
          </ac:graphicFrameMkLst>
        </pc:graphicFrameChg>
        <pc:graphicFrameChg chg="mod modGraphic">
          <ac:chgData name="Laurens van Streun" userId="8179ec87978b0a9e" providerId="LiveId" clId="{9C9D5A86-DB14-408B-A375-198921385D98}" dt="2020-12-01T20:01:51.090" v="241"/>
          <ac:graphicFrameMkLst>
            <pc:docMk/>
            <pc:sldMk cId="1487610513" sldId="264"/>
            <ac:graphicFrameMk id="14" creationId="{79ADD67C-F894-404B-B3F4-56DBDAF8326A}"/>
          </ac:graphicFrameMkLst>
        </pc:graphicFrameChg>
        <pc:graphicFrameChg chg="mod modGraphic">
          <ac:chgData name="Laurens van Streun" userId="8179ec87978b0a9e" providerId="LiveId" clId="{9C9D5A86-DB14-408B-A375-198921385D98}" dt="2020-12-01T20:01:47.733" v="239"/>
          <ac:graphicFrameMkLst>
            <pc:docMk/>
            <pc:sldMk cId="1487610513" sldId="264"/>
            <ac:graphicFrameMk id="16" creationId="{9AA1CB9F-932A-42EC-AF80-B780AC0E8E9E}"/>
          </ac:graphicFrameMkLst>
        </pc:graphicFrameChg>
        <pc:graphicFrameChg chg="mod modGraphic">
          <ac:chgData name="Laurens van Streun" userId="8179ec87978b0a9e" providerId="LiveId" clId="{9C9D5A86-DB14-408B-A375-198921385D98}" dt="2020-12-01T20:01:49.590" v="240"/>
          <ac:graphicFrameMkLst>
            <pc:docMk/>
            <pc:sldMk cId="1487610513" sldId="264"/>
            <ac:graphicFrameMk id="18" creationId="{1DFBB744-CA68-40B1-882C-3F2AEFCB7654}"/>
          </ac:graphicFrameMkLst>
        </pc:graphicFrameChg>
      </pc:sldChg>
      <pc:sldChg chg="addSp delSp modSp mod">
        <pc:chgData name="Laurens van Streun" userId="8179ec87978b0a9e" providerId="LiveId" clId="{9C9D5A86-DB14-408B-A375-198921385D98}" dt="2020-12-01T20:03:23.046" v="266" actId="20577"/>
        <pc:sldMkLst>
          <pc:docMk/>
          <pc:sldMk cId="2285688347" sldId="265"/>
        </pc:sldMkLst>
        <pc:spChg chg="del">
          <ac:chgData name="Laurens van Streun" userId="8179ec87978b0a9e" providerId="LiveId" clId="{9C9D5A86-DB14-408B-A375-198921385D98}" dt="2020-12-01T20:03:17.279" v="263" actId="478"/>
          <ac:spMkLst>
            <pc:docMk/>
            <pc:sldMk cId="2285688347" sldId="265"/>
            <ac:spMk id="10" creationId="{5DEA39BD-BD43-40AC-B0E9-118736BFE4F9}"/>
          </ac:spMkLst>
        </pc:spChg>
        <pc:spChg chg="del">
          <ac:chgData name="Laurens van Streun" userId="8179ec87978b0a9e" providerId="LiveId" clId="{9C9D5A86-DB14-408B-A375-198921385D98}" dt="2020-12-01T20:02:49.775" v="253" actId="478"/>
          <ac:spMkLst>
            <pc:docMk/>
            <pc:sldMk cId="2285688347" sldId="265"/>
            <ac:spMk id="28" creationId="{C7A1DF9C-CE24-421A-A645-692908A33CDF}"/>
          </ac:spMkLst>
        </pc:spChg>
        <pc:spChg chg="add mod">
          <ac:chgData name="Laurens van Streun" userId="8179ec87978b0a9e" providerId="LiveId" clId="{9C9D5A86-DB14-408B-A375-198921385D98}" dt="2020-12-01T20:02:57.972" v="256"/>
          <ac:spMkLst>
            <pc:docMk/>
            <pc:sldMk cId="2285688347" sldId="265"/>
            <ac:spMk id="31" creationId="{EB3E24E9-937F-4D2F-BC7F-C00744F46213}"/>
          </ac:spMkLst>
        </pc:spChg>
        <pc:spChg chg="add del mod">
          <ac:chgData name="Laurens van Streun" userId="8179ec87978b0a9e" providerId="LiveId" clId="{9C9D5A86-DB14-408B-A375-198921385D98}" dt="2020-12-01T20:03:15.317" v="262"/>
          <ac:spMkLst>
            <pc:docMk/>
            <pc:sldMk cId="2285688347" sldId="265"/>
            <ac:spMk id="32" creationId="{1C5BEE86-4883-4D6F-BB81-755B4C2421E1}"/>
          </ac:spMkLst>
        </pc:spChg>
        <pc:spChg chg="add mod">
          <ac:chgData name="Laurens van Streun" userId="8179ec87978b0a9e" providerId="LiveId" clId="{9C9D5A86-DB14-408B-A375-198921385D98}" dt="2020-12-01T20:03:23.046" v="266" actId="20577"/>
          <ac:spMkLst>
            <pc:docMk/>
            <pc:sldMk cId="2285688347" sldId="265"/>
            <ac:spMk id="33" creationId="{5AF26C66-1E76-4A56-88E8-8D6790FD941C}"/>
          </ac:spMkLst>
        </pc:spChg>
        <pc:graphicFrameChg chg="mod modGraphic">
          <ac:chgData name="Laurens van Streun" userId="8179ec87978b0a9e" providerId="LiveId" clId="{9C9D5A86-DB14-408B-A375-198921385D98}" dt="2020-12-01T20:02:27.157" v="244"/>
          <ac:graphicFrameMkLst>
            <pc:docMk/>
            <pc:sldMk cId="2285688347" sldId="265"/>
            <ac:graphicFrameMk id="8" creationId="{9416ABCE-4328-4ECC-8833-3C60C9E46DF3}"/>
          </ac:graphicFrameMkLst>
        </pc:graphicFrameChg>
        <pc:graphicFrameChg chg="mod">
          <ac:chgData name="Laurens van Streun" userId="8179ec87978b0a9e" providerId="LiveId" clId="{9C9D5A86-DB14-408B-A375-198921385D98}" dt="2020-12-01T20:02:30.080" v="245"/>
          <ac:graphicFrameMkLst>
            <pc:docMk/>
            <pc:sldMk cId="2285688347" sldId="265"/>
            <ac:graphicFrameMk id="14" creationId="{79ADD67C-F894-404B-B3F4-56DBDAF8326A}"/>
          </ac:graphicFrameMkLst>
        </pc:graphicFrameChg>
        <pc:graphicFrameChg chg="mod">
          <ac:chgData name="Laurens van Streun" userId="8179ec87978b0a9e" providerId="LiveId" clId="{9C9D5A86-DB14-408B-A375-198921385D98}" dt="2020-12-01T20:02:33.162" v="247"/>
          <ac:graphicFrameMkLst>
            <pc:docMk/>
            <pc:sldMk cId="2285688347" sldId="265"/>
            <ac:graphicFrameMk id="16" creationId="{9AA1CB9F-932A-42EC-AF80-B780AC0E8E9E}"/>
          </ac:graphicFrameMkLst>
        </pc:graphicFrameChg>
        <pc:graphicFrameChg chg="mod">
          <ac:chgData name="Laurens van Streun" userId="8179ec87978b0a9e" providerId="LiveId" clId="{9C9D5A86-DB14-408B-A375-198921385D98}" dt="2020-12-01T20:02:31.680" v="246"/>
          <ac:graphicFrameMkLst>
            <pc:docMk/>
            <pc:sldMk cId="2285688347" sldId="265"/>
            <ac:graphicFrameMk id="18" creationId="{1DFBB744-CA68-40B1-882C-3F2AEFCB7654}"/>
          </ac:graphicFrameMkLst>
        </pc:graphicFrameChg>
      </pc:sldChg>
      <pc:sldChg chg="addSp delSp modSp mod">
        <pc:chgData name="Laurens van Streun" userId="8179ec87978b0a9e" providerId="LiveId" clId="{9C9D5A86-DB14-408B-A375-198921385D98}" dt="2020-12-01T20:03:38.397" v="284" actId="12788"/>
        <pc:sldMkLst>
          <pc:docMk/>
          <pc:sldMk cId="456399552" sldId="266"/>
        </pc:sldMkLst>
        <pc:spChg chg="del">
          <ac:chgData name="Laurens van Streun" userId="8179ec87978b0a9e" providerId="LiveId" clId="{9C9D5A86-DB14-408B-A375-198921385D98}" dt="2020-12-01T20:03:27.346" v="267" actId="478"/>
          <ac:spMkLst>
            <pc:docMk/>
            <pc:sldMk cId="456399552" sldId="266"/>
            <ac:spMk id="10" creationId="{5DEA39BD-BD43-40AC-B0E9-118736BFE4F9}"/>
          </ac:spMkLst>
        </pc:spChg>
        <pc:spChg chg="del">
          <ac:chgData name="Laurens van Streun" userId="8179ec87978b0a9e" providerId="LiveId" clId="{9C9D5A86-DB14-408B-A375-198921385D98}" dt="2020-12-01T20:02:53.008" v="254" actId="478"/>
          <ac:spMkLst>
            <pc:docMk/>
            <pc:sldMk cId="456399552" sldId="266"/>
            <ac:spMk id="28" creationId="{C7A1DF9C-CE24-421A-A645-692908A33CDF}"/>
          </ac:spMkLst>
        </pc:spChg>
        <pc:spChg chg="add mod">
          <ac:chgData name="Laurens van Streun" userId="8179ec87978b0a9e" providerId="LiveId" clId="{9C9D5A86-DB14-408B-A375-198921385D98}" dt="2020-12-01T20:02:59.399" v="257"/>
          <ac:spMkLst>
            <pc:docMk/>
            <pc:sldMk cId="456399552" sldId="266"/>
            <ac:spMk id="32" creationId="{3D2A7769-44C7-4F21-99ED-160CE8CF171D}"/>
          </ac:spMkLst>
        </pc:spChg>
        <pc:spChg chg="add mod">
          <ac:chgData name="Laurens van Streun" userId="8179ec87978b0a9e" providerId="LiveId" clId="{9C9D5A86-DB14-408B-A375-198921385D98}" dt="2020-12-01T20:03:38.397" v="284" actId="12788"/>
          <ac:spMkLst>
            <pc:docMk/>
            <pc:sldMk cId="456399552" sldId="266"/>
            <ac:spMk id="34" creationId="{FA56B228-DBE0-4516-89E4-F006E08FAE26}"/>
          </ac:spMkLst>
        </pc:spChg>
        <pc:graphicFrameChg chg="mod">
          <ac:chgData name="Laurens van Streun" userId="8179ec87978b0a9e" providerId="LiveId" clId="{9C9D5A86-DB14-408B-A375-198921385D98}" dt="2020-12-01T20:02:35.296" v="248"/>
          <ac:graphicFrameMkLst>
            <pc:docMk/>
            <pc:sldMk cId="456399552" sldId="266"/>
            <ac:graphicFrameMk id="8" creationId="{9416ABCE-4328-4ECC-8833-3C60C9E46DF3}"/>
          </ac:graphicFrameMkLst>
        </pc:graphicFrameChg>
        <pc:graphicFrameChg chg="mod">
          <ac:chgData name="Laurens van Streun" userId="8179ec87978b0a9e" providerId="LiveId" clId="{9C9D5A86-DB14-408B-A375-198921385D98}" dt="2020-12-01T20:02:40.104" v="251"/>
          <ac:graphicFrameMkLst>
            <pc:docMk/>
            <pc:sldMk cId="456399552" sldId="266"/>
            <ac:graphicFrameMk id="14" creationId="{79ADD67C-F894-404B-B3F4-56DBDAF8326A}"/>
          </ac:graphicFrameMkLst>
        </pc:graphicFrameChg>
        <pc:graphicFrameChg chg="mod">
          <ac:chgData name="Laurens van Streun" userId="8179ec87978b0a9e" providerId="LiveId" clId="{9C9D5A86-DB14-408B-A375-198921385D98}" dt="2020-12-01T20:02:36.765" v="249"/>
          <ac:graphicFrameMkLst>
            <pc:docMk/>
            <pc:sldMk cId="456399552" sldId="266"/>
            <ac:graphicFrameMk id="16" creationId="{9AA1CB9F-932A-42EC-AF80-B780AC0E8E9E}"/>
          </ac:graphicFrameMkLst>
        </pc:graphicFrameChg>
        <pc:graphicFrameChg chg="mod">
          <ac:chgData name="Laurens van Streun" userId="8179ec87978b0a9e" providerId="LiveId" clId="{9C9D5A86-DB14-408B-A375-198921385D98}" dt="2020-12-01T20:02:38.606" v="250"/>
          <ac:graphicFrameMkLst>
            <pc:docMk/>
            <pc:sldMk cId="456399552" sldId="266"/>
            <ac:graphicFrameMk id="18" creationId="{1DFBB744-CA68-40B1-882C-3F2AEFCB7654}"/>
          </ac:graphicFrameMkLst>
        </pc:graphicFrameChg>
      </pc:sldChg>
      <pc:sldChg chg="del">
        <pc:chgData name="Laurens van Streun" userId="8179ec87978b0a9e" providerId="LiveId" clId="{9C9D5A86-DB14-408B-A375-198921385D98}" dt="2020-12-01T19:59:34.003" v="216" actId="47"/>
        <pc:sldMkLst>
          <pc:docMk/>
          <pc:sldMk cId="4190352875" sldId="267"/>
        </pc:sldMkLst>
      </pc:sldChg>
      <pc:sldChg chg="del">
        <pc:chgData name="Laurens van Streun" userId="8179ec87978b0a9e" providerId="LiveId" clId="{9C9D5A86-DB14-408B-A375-198921385D98}" dt="2020-12-01T19:59:34.003" v="216" actId="47"/>
        <pc:sldMkLst>
          <pc:docMk/>
          <pc:sldMk cId="3066195001" sldId="268"/>
        </pc:sldMkLst>
      </pc:sldChg>
      <pc:sldChg chg="del">
        <pc:chgData name="Laurens van Streun" userId="8179ec87978b0a9e" providerId="LiveId" clId="{9C9D5A86-DB14-408B-A375-198921385D98}" dt="2020-12-01T19:59:34.003" v="216" actId="47"/>
        <pc:sldMkLst>
          <pc:docMk/>
          <pc:sldMk cId="4045152468" sldId="269"/>
        </pc:sldMkLst>
      </pc:sldChg>
      <pc:sldChg chg="del">
        <pc:chgData name="Laurens van Streun" userId="8179ec87978b0a9e" providerId="LiveId" clId="{9C9D5A86-DB14-408B-A375-198921385D98}" dt="2020-12-01T19:59:34.003" v="216" actId="47"/>
        <pc:sldMkLst>
          <pc:docMk/>
          <pc:sldMk cId="983795776" sldId="270"/>
        </pc:sldMkLst>
      </pc:sldChg>
      <pc:sldChg chg="del">
        <pc:chgData name="Laurens van Streun" userId="8179ec87978b0a9e" providerId="LiveId" clId="{9C9D5A86-DB14-408B-A375-198921385D98}" dt="2020-12-01T19:59:34.003" v="216" actId="47"/>
        <pc:sldMkLst>
          <pc:docMk/>
          <pc:sldMk cId="3897333504" sldId="271"/>
        </pc:sldMkLst>
      </pc:sldChg>
      <pc:sldChg chg="del">
        <pc:chgData name="Laurens van Streun" userId="8179ec87978b0a9e" providerId="LiveId" clId="{9C9D5A86-DB14-408B-A375-198921385D98}" dt="2020-12-01T19:59:34.003" v="216" actId="47"/>
        <pc:sldMkLst>
          <pc:docMk/>
          <pc:sldMk cId="3979104175" sldId="272"/>
        </pc:sldMkLst>
      </pc:sldChg>
      <pc:sldChg chg="addSp delSp modSp del mod">
        <pc:chgData name="Laurens van Streun" userId="8179ec87978b0a9e" providerId="LiveId" clId="{9C9D5A86-DB14-408B-A375-198921385D98}" dt="2020-12-01T19:59:13.219" v="215" actId="47"/>
        <pc:sldMkLst>
          <pc:docMk/>
          <pc:sldMk cId="2122134354" sldId="273"/>
        </pc:sldMkLst>
        <pc:spChg chg="del">
          <ac:chgData name="Laurens van Streun" userId="8179ec87978b0a9e" providerId="LiveId" clId="{9C9D5A86-DB14-408B-A375-198921385D98}" dt="2020-12-01T18:56:09.600" v="125" actId="478"/>
          <ac:spMkLst>
            <pc:docMk/>
            <pc:sldMk cId="2122134354" sldId="273"/>
            <ac:spMk id="10" creationId="{5DEA39BD-BD43-40AC-B0E9-118736BFE4F9}"/>
          </ac:spMkLst>
        </pc:spChg>
        <pc:spChg chg="add mod">
          <ac:chgData name="Laurens van Streun" userId="8179ec87978b0a9e" providerId="LiveId" clId="{9C9D5A86-DB14-408B-A375-198921385D98}" dt="2020-12-01T18:56:29.072" v="143" actId="20577"/>
          <ac:spMkLst>
            <pc:docMk/>
            <pc:sldMk cId="2122134354" sldId="273"/>
            <ac:spMk id="21" creationId="{FD0CA94F-2CD3-4E1E-80DB-81AD11501164}"/>
          </ac:spMkLst>
        </pc:spChg>
        <pc:spChg chg="mod">
          <ac:chgData name="Laurens van Streun" userId="8179ec87978b0a9e" providerId="LiveId" clId="{9C9D5A86-DB14-408B-A375-198921385D98}" dt="2020-12-01T18:56:38.462" v="159" actId="12788"/>
          <ac:spMkLst>
            <pc:docMk/>
            <pc:sldMk cId="2122134354" sldId="273"/>
            <ac:spMk id="28" creationId="{C7A1DF9C-CE24-421A-A645-692908A33CDF}"/>
          </ac:spMkLst>
        </pc:spChg>
        <pc:graphicFrameChg chg="mod modGraphic">
          <ac:chgData name="Laurens van Streun" userId="8179ec87978b0a9e" providerId="LiveId" clId="{9C9D5A86-DB14-408B-A375-198921385D98}" dt="2020-12-01T19:02:17.955" v="160" actId="122"/>
          <ac:graphicFrameMkLst>
            <pc:docMk/>
            <pc:sldMk cId="2122134354" sldId="273"/>
            <ac:graphicFrameMk id="8" creationId="{9416ABCE-4328-4ECC-8833-3C60C9E46DF3}"/>
          </ac:graphicFrameMkLst>
        </pc:graphicFrameChg>
        <pc:graphicFrameChg chg="mod modGraphic">
          <ac:chgData name="Laurens van Streun" userId="8179ec87978b0a9e" providerId="LiveId" clId="{9C9D5A86-DB14-408B-A375-198921385D98}" dt="2020-12-01T19:02:23.238" v="162" actId="122"/>
          <ac:graphicFrameMkLst>
            <pc:docMk/>
            <pc:sldMk cId="2122134354" sldId="273"/>
            <ac:graphicFrameMk id="14" creationId="{79ADD67C-F894-404B-B3F4-56DBDAF8326A}"/>
          </ac:graphicFrameMkLst>
        </pc:graphicFrameChg>
        <pc:graphicFrameChg chg="mod modGraphic">
          <ac:chgData name="Laurens van Streun" userId="8179ec87978b0a9e" providerId="LiveId" clId="{9C9D5A86-DB14-408B-A375-198921385D98}" dt="2020-12-01T19:02:21.133" v="161" actId="122"/>
          <ac:graphicFrameMkLst>
            <pc:docMk/>
            <pc:sldMk cId="2122134354" sldId="273"/>
            <ac:graphicFrameMk id="16" creationId="{9AA1CB9F-932A-42EC-AF80-B780AC0E8E9E}"/>
          </ac:graphicFrameMkLst>
        </pc:graphicFrameChg>
        <pc:graphicFrameChg chg="mod modGraphic">
          <ac:chgData name="Laurens van Streun" userId="8179ec87978b0a9e" providerId="LiveId" clId="{9C9D5A86-DB14-408B-A375-198921385D98}" dt="2020-12-01T19:02:25.475" v="163" actId="122"/>
          <ac:graphicFrameMkLst>
            <pc:docMk/>
            <pc:sldMk cId="2122134354" sldId="273"/>
            <ac:graphicFrameMk id="18" creationId="{1DFBB744-CA68-40B1-882C-3F2AEFCB7654}"/>
          </ac:graphicFrameMkLst>
        </pc:graphicFrameChg>
      </pc:sldChg>
      <pc:sldChg chg="modSp mod ord">
        <pc:chgData name="Laurens van Streun" userId="8179ec87978b0a9e" providerId="LiveId" clId="{9C9D5A86-DB14-408B-A375-198921385D98}" dt="2020-12-04T11:53:12.761" v="3141" actId="20577"/>
        <pc:sldMkLst>
          <pc:docMk/>
          <pc:sldMk cId="1246117289" sldId="274"/>
        </pc:sldMkLst>
        <pc:spChg chg="mod">
          <ac:chgData name="Laurens van Streun" userId="8179ec87978b0a9e" providerId="LiveId" clId="{9C9D5A86-DB14-408B-A375-198921385D98}" dt="2020-12-04T11:53:12.761" v="3141" actId="20577"/>
          <ac:spMkLst>
            <pc:docMk/>
            <pc:sldMk cId="1246117289" sldId="274"/>
            <ac:spMk id="2" creationId="{D5CEB207-60F7-411F-8F4B-C26641EF1CE0}"/>
          </ac:spMkLst>
        </pc:spChg>
        <pc:graphicFrameChg chg="mod modGraphic">
          <ac:chgData name="Laurens van Streun" userId="8179ec87978b0a9e" providerId="LiveId" clId="{9C9D5A86-DB14-408B-A375-198921385D98}" dt="2020-12-01T18:49:02.777" v="32" actId="1076"/>
          <ac:graphicFrameMkLst>
            <pc:docMk/>
            <pc:sldMk cId="1246117289" sldId="274"/>
            <ac:graphicFrameMk id="5" creationId="{F3816390-409D-4840-B450-D6F8D6C15AAD}"/>
          </ac:graphicFrameMkLst>
        </pc:graphicFrameChg>
        <pc:graphicFrameChg chg="mod modGraphic">
          <ac:chgData name="Laurens van Streun" userId="8179ec87978b0a9e" providerId="LiveId" clId="{9C9D5A86-DB14-408B-A375-198921385D98}" dt="2020-12-01T19:12:17.581" v="166" actId="1076"/>
          <ac:graphicFrameMkLst>
            <pc:docMk/>
            <pc:sldMk cId="1246117289" sldId="274"/>
            <ac:graphicFrameMk id="7" creationId="{3C2497A6-FDA5-4D86-A853-979738CAB506}"/>
          </ac:graphicFrameMkLst>
        </pc:graphicFrameChg>
        <pc:graphicFrameChg chg="mod modGraphic">
          <ac:chgData name="Laurens van Streun" userId="8179ec87978b0a9e" providerId="LiveId" clId="{9C9D5A86-DB14-408B-A375-198921385D98}" dt="2020-12-01T19:04:49.913" v="165" actId="1076"/>
          <ac:graphicFrameMkLst>
            <pc:docMk/>
            <pc:sldMk cId="1246117289" sldId="274"/>
            <ac:graphicFrameMk id="9" creationId="{876AF769-B069-4AFB-93F5-B8556DC14004}"/>
          </ac:graphicFrameMkLst>
        </pc:graphicFrameChg>
      </pc:sldChg>
      <pc:sldChg chg="addSp delSp modSp new mod">
        <pc:chgData name="Laurens van Streun" userId="8179ec87978b0a9e" providerId="LiveId" clId="{9C9D5A86-DB14-408B-A375-198921385D98}" dt="2020-12-04T11:50:08.528" v="2805" actId="6549"/>
        <pc:sldMkLst>
          <pc:docMk/>
          <pc:sldMk cId="2036339037" sldId="275"/>
        </pc:sldMkLst>
        <pc:spChg chg="mod">
          <ac:chgData name="Laurens van Streun" userId="8179ec87978b0a9e" providerId="LiveId" clId="{9C9D5A86-DB14-408B-A375-198921385D98}" dt="2020-12-01T20:43:29.377" v="329" actId="20577"/>
          <ac:spMkLst>
            <pc:docMk/>
            <pc:sldMk cId="2036339037" sldId="275"/>
            <ac:spMk id="2" creationId="{6FF4D809-665D-4A9C-ACE3-636948EEB31E}"/>
          </ac:spMkLst>
        </pc:spChg>
        <pc:spChg chg="mod">
          <ac:chgData name="Laurens van Streun" userId="8179ec87978b0a9e" providerId="LiveId" clId="{9C9D5A86-DB14-408B-A375-198921385D98}" dt="2020-12-04T11:50:08.528" v="2805" actId="6549"/>
          <ac:spMkLst>
            <pc:docMk/>
            <pc:sldMk cId="2036339037" sldId="275"/>
            <ac:spMk id="3" creationId="{4451026C-2A7D-44AA-AA6A-C50AC97C3CC1}"/>
          </ac:spMkLst>
        </pc:spChg>
        <pc:spChg chg="add mod">
          <ac:chgData name="Laurens van Streun" userId="8179ec87978b0a9e" providerId="LiveId" clId="{9C9D5A86-DB14-408B-A375-198921385D98}" dt="2020-12-04T11:48:24.680" v="2366" actId="1076"/>
          <ac:spMkLst>
            <pc:docMk/>
            <pc:sldMk cId="2036339037" sldId="275"/>
            <ac:spMk id="15" creationId="{E8D198E6-3558-42F0-9ABF-45DEAFEE3A66}"/>
          </ac:spMkLst>
        </pc:spChg>
        <pc:spChg chg="add mod">
          <ac:chgData name="Laurens van Streun" userId="8179ec87978b0a9e" providerId="LiveId" clId="{9C9D5A86-DB14-408B-A375-198921385D98}" dt="2020-12-04T11:48:24.680" v="2366" actId="1076"/>
          <ac:spMkLst>
            <pc:docMk/>
            <pc:sldMk cId="2036339037" sldId="275"/>
            <ac:spMk id="18" creationId="{6A868B3F-40DD-40AD-A085-D54156269A5F}"/>
          </ac:spMkLst>
        </pc:spChg>
        <pc:spChg chg="add mod">
          <ac:chgData name="Laurens van Streun" userId="8179ec87978b0a9e" providerId="LiveId" clId="{9C9D5A86-DB14-408B-A375-198921385D98}" dt="2020-12-04T11:48:24.680" v="2366" actId="1076"/>
          <ac:spMkLst>
            <pc:docMk/>
            <pc:sldMk cId="2036339037" sldId="275"/>
            <ac:spMk id="19" creationId="{3B23C2C1-1507-4758-8185-0921D31321AC}"/>
          </ac:spMkLst>
        </pc:spChg>
        <pc:graphicFrameChg chg="add del mod">
          <ac:chgData name="Laurens van Streun" userId="8179ec87978b0a9e" providerId="LiveId" clId="{9C9D5A86-DB14-408B-A375-198921385D98}" dt="2020-12-04T11:45:12.647" v="1941" actId="478"/>
          <ac:graphicFrameMkLst>
            <pc:docMk/>
            <pc:sldMk cId="2036339037" sldId="275"/>
            <ac:graphicFrameMk id="4" creationId="{515B2B4D-D788-472B-B774-07BDFA5F42AF}"/>
          </ac:graphicFrameMkLst>
        </pc:graphicFrameChg>
        <pc:picChg chg="add del mod">
          <ac:chgData name="Laurens van Streun" userId="8179ec87978b0a9e" providerId="LiveId" clId="{9C9D5A86-DB14-408B-A375-198921385D98}" dt="2020-12-04T11:45:11.528" v="1940" actId="478"/>
          <ac:picMkLst>
            <pc:docMk/>
            <pc:sldMk cId="2036339037" sldId="275"/>
            <ac:picMk id="5" creationId="{B518D7CD-E739-4EC9-A820-69F2176FF197}"/>
          </ac:picMkLst>
        </pc:picChg>
        <pc:picChg chg="add mod">
          <ac:chgData name="Laurens van Streun" userId="8179ec87978b0a9e" providerId="LiveId" clId="{9C9D5A86-DB14-408B-A375-198921385D98}" dt="2020-12-04T11:48:24.680" v="2366" actId="1076"/>
          <ac:picMkLst>
            <pc:docMk/>
            <pc:sldMk cId="2036339037" sldId="275"/>
            <ac:picMk id="6" creationId="{BC52AF3D-76CE-4ECE-A6F0-47D6BD3DEF7B}"/>
          </ac:picMkLst>
        </pc:picChg>
        <pc:cxnChg chg="add mod">
          <ac:chgData name="Laurens van Streun" userId="8179ec87978b0a9e" providerId="LiveId" clId="{9C9D5A86-DB14-408B-A375-198921385D98}" dt="2020-12-04T11:48:24.680" v="2366" actId="1076"/>
          <ac:cxnSpMkLst>
            <pc:docMk/>
            <pc:sldMk cId="2036339037" sldId="275"/>
            <ac:cxnSpMk id="8" creationId="{F8739AF4-D912-4CD5-A83D-2550B64DA9F9}"/>
          </ac:cxnSpMkLst>
        </pc:cxnChg>
        <pc:cxnChg chg="add mod">
          <ac:chgData name="Laurens van Streun" userId="8179ec87978b0a9e" providerId="LiveId" clId="{9C9D5A86-DB14-408B-A375-198921385D98}" dt="2020-12-04T11:48:24.680" v="2366" actId="1076"/>
          <ac:cxnSpMkLst>
            <pc:docMk/>
            <pc:sldMk cId="2036339037" sldId="275"/>
            <ac:cxnSpMk id="9" creationId="{96BCC29B-CEB6-476E-B965-D56317A7C2AE}"/>
          </ac:cxnSpMkLst>
        </pc:cxnChg>
        <pc:cxnChg chg="add mod">
          <ac:chgData name="Laurens van Streun" userId="8179ec87978b0a9e" providerId="LiveId" clId="{9C9D5A86-DB14-408B-A375-198921385D98}" dt="2020-12-04T11:48:24.680" v="2366" actId="1076"/>
          <ac:cxnSpMkLst>
            <pc:docMk/>
            <pc:sldMk cId="2036339037" sldId="275"/>
            <ac:cxnSpMk id="10" creationId="{5808218E-B2E1-408B-AD00-81175E5D9625}"/>
          </ac:cxnSpMkLst>
        </pc:cxnChg>
      </pc:sldChg>
      <pc:sldChg chg="addSp delSp modSp new del mod modClrScheme chgLayout">
        <pc:chgData name="Laurens van Streun" userId="8179ec87978b0a9e" providerId="LiveId" clId="{9C9D5A86-DB14-408B-A375-198921385D98}" dt="2020-12-04T11:38:53.400" v="526" actId="47"/>
        <pc:sldMkLst>
          <pc:docMk/>
          <pc:sldMk cId="1923337437" sldId="276"/>
        </pc:sldMkLst>
        <pc:spChg chg="del mod ord">
          <ac:chgData name="Laurens van Streun" userId="8179ec87978b0a9e" providerId="LiveId" clId="{9C9D5A86-DB14-408B-A375-198921385D98}" dt="2020-12-01T20:43:40.406" v="333" actId="700"/>
          <ac:spMkLst>
            <pc:docMk/>
            <pc:sldMk cId="1923337437" sldId="276"/>
            <ac:spMk id="2" creationId="{F21C7908-AECB-42BD-97E7-53FE349717F4}"/>
          </ac:spMkLst>
        </pc:spChg>
        <pc:spChg chg="del mod ord">
          <ac:chgData name="Laurens van Streun" userId="8179ec87978b0a9e" providerId="LiveId" clId="{9C9D5A86-DB14-408B-A375-198921385D98}" dt="2020-12-01T20:43:40.406" v="333" actId="700"/>
          <ac:spMkLst>
            <pc:docMk/>
            <pc:sldMk cId="1923337437" sldId="276"/>
            <ac:spMk id="3" creationId="{5DF22E54-0808-4B9B-B4C6-C45C5ED5CB83}"/>
          </ac:spMkLst>
        </pc:spChg>
        <pc:spChg chg="add mod ord">
          <ac:chgData name="Laurens van Streun" userId="8179ec87978b0a9e" providerId="LiveId" clId="{9C9D5A86-DB14-408B-A375-198921385D98}" dt="2020-12-01T20:43:46.364" v="367" actId="20577"/>
          <ac:spMkLst>
            <pc:docMk/>
            <pc:sldMk cId="1923337437" sldId="276"/>
            <ac:spMk id="4" creationId="{7AEB44DB-2E62-46FD-902D-55AA10988CEB}"/>
          </ac:spMkLst>
        </pc:spChg>
        <pc:spChg chg="add mod ord">
          <ac:chgData name="Laurens van Streun" userId="8179ec87978b0a9e" providerId="LiveId" clId="{9C9D5A86-DB14-408B-A375-198921385D98}" dt="2020-12-04T11:38:47.477" v="525" actId="5793"/>
          <ac:spMkLst>
            <pc:docMk/>
            <pc:sldMk cId="1923337437" sldId="276"/>
            <ac:spMk id="5" creationId="{7257440D-C793-404A-B7FE-BFBBAAE549A5}"/>
          </ac:spMkLst>
        </pc:spChg>
      </pc:sldChg>
      <pc:sldChg chg="new del">
        <pc:chgData name="Laurens van Streun" userId="8179ec87978b0a9e" providerId="LiveId" clId="{9C9D5A86-DB14-408B-A375-198921385D98}" dt="2020-12-04T11:50:39.466" v="2810" actId="47"/>
        <pc:sldMkLst>
          <pc:docMk/>
          <pc:sldMk cId="3928644349" sldId="277"/>
        </pc:sldMkLst>
      </pc:sldChg>
      <pc:sldChg chg="addSp delSp modSp new mod ord modClrScheme chgLayout">
        <pc:chgData name="Laurens van Streun" userId="8179ec87978b0a9e" providerId="LiveId" clId="{9C9D5A86-DB14-408B-A375-198921385D98}" dt="2020-12-04T11:52:40.948" v="3110" actId="20577"/>
        <pc:sldMkLst>
          <pc:docMk/>
          <pc:sldMk cId="940783701" sldId="278"/>
        </pc:sldMkLst>
        <pc:spChg chg="del mod ord">
          <ac:chgData name="Laurens van Streun" userId="8179ec87978b0a9e" providerId="LiveId" clId="{9C9D5A86-DB14-408B-A375-198921385D98}" dt="2020-12-04T11:37:18.380" v="372" actId="700"/>
          <ac:spMkLst>
            <pc:docMk/>
            <pc:sldMk cId="940783701" sldId="278"/>
            <ac:spMk id="2" creationId="{DEF48F51-692C-4ED3-9C64-22E10A16A2F2}"/>
          </ac:spMkLst>
        </pc:spChg>
        <pc:spChg chg="del mod ord">
          <ac:chgData name="Laurens van Streun" userId="8179ec87978b0a9e" providerId="LiveId" clId="{9C9D5A86-DB14-408B-A375-198921385D98}" dt="2020-12-04T11:37:18.380" v="372" actId="700"/>
          <ac:spMkLst>
            <pc:docMk/>
            <pc:sldMk cId="940783701" sldId="278"/>
            <ac:spMk id="3" creationId="{881A189B-9F34-48FD-BDBC-400F03432038}"/>
          </ac:spMkLst>
        </pc:spChg>
        <pc:spChg chg="add mod ord">
          <ac:chgData name="Laurens van Streun" userId="8179ec87978b0a9e" providerId="LiveId" clId="{9C9D5A86-DB14-408B-A375-198921385D98}" dt="2020-12-04T11:51:48.842" v="2851" actId="20577"/>
          <ac:spMkLst>
            <pc:docMk/>
            <pc:sldMk cId="940783701" sldId="278"/>
            <ac:spMk id="4" creationId="{7FE67EE2-8F7C-4F11-8531-0F0DE9DE5614}"/>
          </ac:spMkLst>
        </pc:spChg>
        <pc:spChg chg="add del mod ord">
          <ac:chgData name="Laurens van Streun" userId="8179ec87978b0a9e" providerId="LiveId" clId="{9C9D5A86-DB14-408B-A375-198921385D98}" dt="2020-12-04T11:37:36.058" v="399" actId="700"/>
          <ac:spMkLst>
            <pc:docMk/>
            <pc:sldMk cId="940783701" sldId="278"/>
            <ac:spMk id="5" creationId="{7DA6AF43-7E75-4EC2-AEFB-3854C6C4C2DC}"/>
          </ac:spMkLst>
        </pc:spChg>
        <pc:spChg chg="add mod ord">
          <ac:chgData name="Laurens van Streun" userId="8179ec87978b0a9e" providerId="LiveId" clId="{9C9D5A86-DB14-408B-A375-198921385D98}" dt="2020-12-04T11:52:40.948" v="3110" actId="20577"/>
          <ac:spMkLst>
            <pc:docMk/>
            <pc:sldMk cId="940783701" sldId="278"/>
            <ac:spMk id="6" creationId="{000E9D87-471F-40DF-AC1E-E06E1FAF91DB}"/>
          </ac:spMkLst>
        </pc:spChg>
      </pc:sldChg>
      <pc:sldChg chg="modSp add mod">
        <pc:chgData name="Laurens van Streun" userId="8179ec87978b0a9e" providerId="LiveId" clId="{9C9D5A86-DB14-408B-A375-198921385D98}" dt="2020-12-04T11:52:49.105" v="3119" actId="20577"/>
        <pc:sldMkLst>
          <pc:docMk/>
          <pc:sldMk cId="2253639770" sldId="279"/>
        </pc:sldMkLst>
        <pc:spChg chg="mod">
          <ac:chgData name="Laurens van Streun" userId="8179ec87978b0a9e" providerId="LiveId" clId="{9C9D5A86-DB14-408B-A375-198921385D98}" dt="2020-12-04T11:52:49.105" v="3119" actId="20577"/>
          <ac:spMkLst>
            <pc:docMk/>
            <pc:sldMk cId="2253639770" sldId="279"/>
            <ac:spMk id="4" creationId="{7FE67EE2-8F7C-4F11-8531-0F0DE9DE5614}"/>
          </ac:spMkLst>
        </pc:spChg>
        <pc:spChg chg="mod">
          <ac:chgData name="Laurens van Streun" userId="8179ec87978b0a9e" providerId="LiveId" clId="{9C9D5A86-DB14-408B-A375-198921385D98}" dt="2020-12-04T11:50:25.707" v="2807" actId="27636"/>
          <ac:spMkLst>
            <pc:docMk/>
            <pc:sldMk cId="2253639770" sldId="279"/>
            <ac:spMk id="6" creationId="{000E9D87-471F-40DF-AC1E-E06E1FAF91DB}"/>
          </ac:spMkLst>
        </pc:spChg>
      </pc:sldChg>
      <pc:sldChg chg="add del">
        <pc:chgData name="Laurens van Streun" userId="8179ec87978b0a9e" providerId="LiveId" clId="{9C9D5A86-DB14-408B-A375-198921385D98}" dt="2020-12-04T11:51:31.063" v="2815"/>
        <pc:sldMkLst>
          <pc:docMk/>
          <pc:sldMk cId="282374223" sldId="28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5F5C63-5C8E-4A59-A915-79DEE42CC30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DFB7735-AAEA-442A-99B6-1C695816E5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05EE73D-0586-422E-9BF6-2E9B4C878301}"/>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5F71FF3C-4574-4D02-AAC4-CDEDE367F9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F045F4-58DB-45F2-B07B-3D91ABCC8B4C}"/>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30517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0064F6-FBAC-4EDC-A55E-44DAE7A79C5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308DC3B-0CBB-41D1-A0F6-BE8276DB38D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4162D45-BE42-4C15-B1F2-13AA4AB2D3A5}"/>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B01EC2E8-79AD-4F6F-84D0-0759094BF1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8F5A2B6-B6BC-490E-9D94-E7D9C2188560}"/>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332557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C3BD15E-EC72-486D-B7FB-1F14F31BA34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2C5D420-2640-42C9-9CFA-6FC586176D0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5843316-014A-4688-9FB9-08D09B8BA96A}"/>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9FFEE0B2-12F5-4EFA-A531-86A5BF1402A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D8D44D9-A391-4B94-8FC8-412301AC81CE}"/>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40729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EF4CAB-C0F0-487A-AE70-E30589B9D47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FB48BE2-4370-4613-A8EA-92F9D89AE70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645846-F0A8-4F83-865B-6C2B0B4E5FBD}"/>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F1A783D9-110E-4C7C-B4C6-436AB573254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E4AF3D9-560D-445A-9D17-317B1031DC22}"/>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2771361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38DC32-99E0-4E6A-89C0-C118EAA376F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6A6DFBC-E2CA-4DF4-9257-8210068A5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05507B9-0778-460C-A5BF-FC8DA15D2312}"/>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A4F41698-A090-4956-B051-7A0C996F117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B7CD822-48B1-43BE-AE5B-8E7A3563B3E5}"/>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281187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3CCB0-68C9-460B-BE15-BC55F2011E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FD96E6B-5EF8-42C8-9D72-BAE16367B7B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C3D6B58-F5EC-4023-A070-7588A376D06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028C0C4-89DC-49B3-A416-F6F728552935}"/>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6" name="Tijdelijke aanduiding voor voettekst 5">
            <a:extLst>
              <a:ext uri="{FF2B5EF4-FFF2-40B4-BE49-F238E27FC236}">
                <a16:creationId xmlns:a16="http://schemas.microsoft.com/office/drawing/2014/main" id="{7460E96E-FDE0-4678-99BC-6C458369517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E4AFAFC-A2DA-4FE4-A12B-A83B66FD825D}"/>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288321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8D6A4C-0658-4900-8F15-FCDC0EBC0B2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B23E00E-57B8-4CFA-B356-A3A5705A7D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70FE00C5-E8F6-4F87-AE1C-1A96AB2C230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58BDE1F-E6AD-4E09-B8EF-5B58B29BB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034764A-3D56-411A-A955-5AF7A314DE7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D450F72-2EBE-4E01-9B0A-9C62C87258CF}"/>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8" name="Tijdelijke aanduiding voor voettekst 7">
            <a:extLst>
              <a:ext uri="{FF2B5EF4-FFF2-40B4-BE49-F238E27FC236}">
                <a16:creationId xmlns:a16="http://schemas.microsoft.com/office/drawing/2014/main" id="{E846C30C-C910-4A5F-A012-370296106D8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2C6E771-C98F-4B94-BB9D-8CC7C994F70E}"/>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90931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389F7E-0172-4249-A9FE-5533FA18BBA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835435B-E069-40FF-B488-0685C93D7967}"/>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4" name="Tijdelijke aanduiding voor voettekst 3">
            <a:extLst>
              <a:ext uri="{FF2B5EF4-FFF2-40B4-BE49-F238E27FC236}">
                <a16:creationId xmlns:a16="http://schemas.microsoft.com/office/drawing/2014/main" id="{BF62A625-5372-433C-9465-D4BEA0C5FC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B76A5F6-C099-45E5-B93E-C7ED77F54878}"/>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177646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6D37EB0-AF9A-4950-938A-3BC6DBA63A2D}"/>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3" name="Tijdelijke aanduiding voor voettekst 2">
            <a:extLst>
              <a:ext uri="{FF2B5EF4-FFF2-40B4-BE49-F238E27FC236}">
                <a16:creationId xmlns:a16="http://schemas.microsoft.com/office/drawing/2014/main" id="{6CE31744-8D52-491C-A64D-B7635DDBD17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E9301D0-ABD9-42C9-9990-02BBEC4C60AC}"/>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188430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DF8150-8DB9-4FE8-A16E-946FDC6A58A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308F50E-1E79-4FC2-912A-C1E53C2DE2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94A06F3-7226-4B13-B276-6B35EF9EC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8DA287F-1C7E-493B-9832-B6F49D6EEB11}"/>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6" name="Tijdelijke aanduiding voor voettekst 5">
            <a:extLst>
              <a:ext uri="{FF2B5EF4-FFF2-40B4-BE49-F238E27FC236}">
                <a16:creationId xmlns:a16="http://schemas.microsoft.com/office/drawing/2014/main" id="{0E00F53A-53F2-413A-AA44-22227E111E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471DAB-24D1-453A-96E4-435E09C2C85E}"/>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7822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9E3135-8DF7-400F-8DCE-6E0F3A32881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6A91FB60-30F8-49CB-9B0F-5B39E107E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BF57952-18AC-45EC-9DDA-B64CF0A88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D50E531-42A7-4BCD-9B35-E1CDCE1A2A3A}"/>
              </a:ext>
            </a:extLst>
          </p:cNvPr>
          <p:cNvSpPr>
            <a:spLocks noGrp="1"/>
          </p:cNvSpPr>
          <p:nvPr>
            <p:ph type="dt" sz="half" idx="10"/>
          </p:nvPr>
        </p:nvSpPr>
        <p:spPr/>
        <p:txBody>
          <a:bodyPr/>
          <a:lstStyle/>
          <a:p>
            <a:fld id="{7B516472-DDA0-4D06-B5FE-B1423401B11A}" type="datetimeFigureOut">
              <a:rPr lang="nl-NL" smtClean="0"/>
              <a:t>4-12-2020</a:t>
            </a:fld>
            <a:endParaRPr lang="nl-NL"/>
          </a:p>
        </p:txBody>
      </p:sp>
      <p:sp>
        <p:nvSpPr>
          <p:cNvPr id="6" name="Tijdelijke aanduiding voor voettekst 5">
            <a:extLst>
              <a:ext uri="{FF2B5EF4-FFF2-40B4-BE49-F238E27FC236}">
                <a16:creationId xmlns:a16="http://schemas.microsoft.com/office/drawing/2014/main" id="{6276CD6E-8FD1-4680-AD7C-28FFA11D6EC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E3E93D3-8AF7-4D2C-AC1F-941EB1EFEF66}"/>
              </a:ext>
            </a:extLst>
          </p:cNvPr>
          <p:cNvSpPr>
            <a:spLocks noGrp="1"/>
          </p:cNvSpPr>
          <p:nvPr>
            <p:ph type="sldNum" sz="quarter" idx="12"/>
          </p:nvPr>
        </p:nvSpPr>
        <p:spPr/>
        <p:txBody>
          <a:bodyPr/>
          <a:lstStyle/>
          <a:p>
            <a:fld id="{19762F2C-EF27-4501-A6C0-4107D721DBD7}" type="slidenum">
              <a:rPr lang="nl-NL" smtClean="0"/>
              <a:t>‹nr.›</a:t>
            </a:fld>
            <a:endParaRPr lang="nl-NL"/>
          </a:p>
        </p:txBody>
      </p:sp>
    </p:spTree>
    <p:extLst>
      <p:ext uri="{BB962C8B-B14F-4D97-AF65-F5344CB8AC3E}">
        <p14:creationId xmlns:p14="http://schemas.microsoft.com/office/powerpoint/2010/main" val="136237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4D2AA03-BC38-4BCE-8664-52D07E6234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8AF4E82-AF98-4727-B9B7-D51425BB65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1D4A2D-6650-4C32-BBE2-250D15DE4A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16472-DDA0-4D06-B5FE-B1423401B11A}" type="datetimeFigureOut">
              <a:rPr lang="nl-NL" smtClean="0"/>
              <a:t>4-12-2020</a:t>
            </a:fld>
            <a:endParaRPr lang="nl-NL"/>
          </a:p>
        </p:txBody>
      </p:sp>
      <p:sp>
        <p:nvSpPr>
          <p:cNvPr id="5" name="Tijdelijke aanduiding voor voettekst 4">
            <a:extLst>
              <a:ext uri="{FF2B5EF4-FFF2-40B4-BE49-F238E27FC236}">
                <a16:creationId xmlns:a16="http://schemas.microsoft.com/office/drawing/2014/main" id="{5C02E20F-26A2-4964-AA97-5BBD387957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20D816C-4F2D-4813-AB1A-473B5B5886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62F2C-EF27-4501-A6C0-4107D721DBD7}" type="slidenum">
              <a:rPr lang="nl-NL" smtClean="0"/>
              <a:t>‹nr.›</a:t>
            </a:fld>
            <a:endParaRPr lang="nl-NL"/>
          </a:p>
        </p:txBody>
      </p:sp>
    </p:spTree>
    <p:extLst>
      <p:ext uri="{BB962C8B-B14F-4D97-AF65-F5344CB8AC3E}">
        <p14:creationId xmlns:p14="http://schemas.microsoft.com/office/powerpoint/2010/main" val="2207830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FE67EE2-8F7C-4F11-8531-0F0DE9DE5614}"/>
              </a:ext>
            </a:extLst>
          </p:cNvPr>
          <p:cNvSpPr>
            <a:spLocks noGrp="1"/>
          </p:cNvSpPr>
          <p:nvPr>
            <p:ph type="title"/>
          </p:nvPr>
        </p:nvSpPr>
        <p:spPr/>
        <p:txBody>
          <a:bodyPr/>
          <a:lstStyle/>
          <a:p>
            <a:r>
              <a:rPr lang="nl-NL" dirty="0"/>
              <a:t>Startpakket voor Beurzenspel</a:t>
            </a:r>
          </a:p>
        </p:txBody>
      </p:sp>
      <p:sp>
        <p:nvSpPr>
          <p:cNvPr id="6" name="Tijdelijke aanduiding voor inhoud 5">
            <a:extLst>
              <a:ext uri="{FF2B5EF4-FFF2-40B4-BE49-F238E27FC236}">
                <a16:creationId xmlns:a16="http://schemas.microsoft.com/office/drawing/2014/main" id="{000E9D87-471F-40DF-AC1E-E06E1FAF91DB}"/>
              </a:ext>
            </a:extLst>
          </p:cNvPr>
          <p:cNvSpPr>
            <a:spLocks noGrp="1"/>
          </p:cNvSpPr>
          <p:nvPr>
            <p:ph idx="1"/>
          </p:nvPr>
        </p:nvSpPr>
        <p:spPr/>
        <p:txBody>
          <a:bodyPr/>
          <a:lstStyle/>
          <a:p>
            <a:pPr marL="0" indent="0">
              <a:buNone/>
            </a:pPr>
            <a:r>
              <a:rPr lang="nl-NL" dirty="0"/>
              <a:t>Ieder groepje krijgt in het startpakket de volgende spullen:</a:t>
            </a:r>
          </a:p>
          <a:p>
            <a:pPr marL="0" indent="0">
              <a:buNone/>
            </a:pPr>
            <a:endParaRPr lang="nl-NL" dirty="0"/>
          </a:p>
          <a:p>
            <a:r>
              <a:rPr lang="nl-NL" b="1" dirty="0"/>
              <a:t>Aandelenpakket</a:t>
            </a:r>
            <a:r>
              <a:rPr lang="nl-NL" dirty="0"/>
              <a:t> (+uitleg)</a:t>
            </a:r>
          </a:p>
          <a:p>
            <a:r>
              <a:rPr lang="nl-NL" b="1" dirty="0"/>
              <a:t>Koersenboekje</a:t>
            </a:r>
            <a:r>
              <a:rPr lang="nl-NL" dirty="0"/>
              <a:t> (+uitleg)</a:t>
            </a:r>
          </a:p>
          <a:p>
            <a:r>
              <a:rPr lang="nl-NL" b="1" dirty="0"/>
              <a:t>Locatiekaart: </a:t>
            </a:r>
            <a:r>
              <a:rPr lang="nl-NL" dirty="0"/>
              <a:t>maak deze zelf op basis van waar je de beurslocaties in de omgeving hebt gezet. Plaatjes om te gebruiken voor de beurslocaties staan in een apart document.</a:t>
            </a:r>
          </a:p>
        </p:txBody>
      </p:sp>
    </p:spTree>
    <p:extLst>
      <p:ext uri="{BB962C8B-B14F-4D97-AF65-F5344CB8AC3E}">
        <p14:creationId xmlns:p14="http://schemas.microsoft.com/office/powerpoint/2010/main" val="940783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FE67EE2-8F7C-4F11-8531-0F0DE9DE5614}"/>
              </a:ext>
            </a:extLst>
          </p:cNvPr>
          <p:cNvSpPr>
            <a:spLocks noGrp="1"/>
          </p:cNvSpPr>
          <p:nvPr>
            <p:ph type="title"/>
          </p:nvPr>
        </p:nvSpPr>
        <p:spPr/>
        <p:txBody>
          <a:bodyPr/>
          <a:lstStyle/>
          <a:p>
            <a:r>
              <a:rPr lang="nl-NL" dirty="0"/>
              <a:t>Aandelenpakket uitleg</a:t>
            </a:r>
          </a:p>
        </p:txBody>
      </p:sp>
      <p:sp>
        <p:nvSpPr>
          <p:cNvPr id="6" name="Tijdelijke aanduiding voor inhoud 5">
            <a:extLst>
              <a:ext uri="{FF2B5EF4-FFF2-40B4-BE49-F238E27FC236}">
                <a16:creationId xmlns:a16="http://schemas.microsoft.com/office/drawing/2014/main" id="{000E9D87-471F-40DF-AC1E-E06E1FAF91DB}"/>
              </a:ext>
            </a:extLst>
          </p:cNvPr>
          <p:cNvSpPr>
            <a:spLocks noGrp="1"/>
          </p:cNvSpPr>
          <p:nvPr>
            <p:ph idx="1"/>
          </p:nvPr>
        </p:nvSpPr>
        <p:spPr/>
        <p:txBody>
          <a:bodyPr>
            <a:normAutofit/>
          </a:bodyPr>
          <a:lstStyle/>
          <a:p>
            <a:pPr marL="0" indent="0">
              <a:buNone/>
            </a:pPr>
            <a:r>
              <a:rPr lang="nl-NL" sz="2000" dirty="0"/>
              <a:t>Het aandelenpakket zijn de aandelen die een groepje aan het begin van het spel krijgt. Ieder groepje krijgt een ander aandelenpakket, zodat iedereen andere keuzes moet maken tijdens het spel. Print het aandelenpakket op een A4tje, zodat het groepje ook plek heeft om zelf aantekeningen te maken. Zorg ervoor dat je aan het begin van het spel weet welke groepje welk aandelenpakket heeft, zodat je als leiding kan bijhouden hoeveel aandelen het groepje nog heeft na verkopen of inkopen.</a:t>
            </a:r>
          </a:p>
          <a:p>
            <a:pPr marL="0" indent="0">
              <a:buNone/>
            </a:pPr>
            <a:endParaRPr lang="nl-NL" sz="2000" dirty="0"/>
          </a:p>
          <a:p>
            <a:pPr marL="0" indent="0">
              <a:buNone/>
            </a:pPr>
            <a:r>
              <a:rPr lang="nl-NL" sz="2000" dirty="0"/>
              <a:t>In onze versie van het spel hebben we ervoor gekozen om ieder groepje te laten starten met 10 aandelen bij 2 bedrijven. Natuurlijk is dit vrij aan te passen.</a:t>
            </a:r>
          </a:p>
        </p:txBody>
      </p:sp>
    </p:spTree>
    <p:extLst>
      <p:ext uri="{BB962C8B-B14F-4D97-AF65-F5344CB8AC3E}">
        <p14:creationId xmlns:p14="http://schemas.microsoft.com/office/powerpoint/2010/main" val="225363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EB207-60F7-411F-8F4B-C26641EF1CE0}"/>
              </a:ext>
            </a:extLst>
          </p:cNvPr>
          <p:cNvSpPr>
            <a:spLocks noGrp="1"/>
          </p:cNvSpPr>
          <p:nvPr>
            <p:ph type="ctrTitle"/>
          </p:nvPr>
        </p:nvSpPr>
        <p:spPr>
          <a:xfrm>
            <a:off x="1524000" y="159657"/>
            <a:ext cx="9144000" cy="1028020"/>
          </a:xfrm>
        </p:spPr>
        <p:txBody>
          <a:bodyPr>
            <a:noAutofit/>
          </a:bodyPr>
          <a:lstStyle/>
          <a:p>
            <a:r>
              <a:rPr lang="en-US" sz="4800" dirty="0" err="1"/>
              <a:t>Aandelenpakketten</a:t>
            </a:r>
            <a:r>
              <a:rPr lang="en-US" sz="4800" dirty="0"/>
              <a:t> van 3 </a:t>
            </a:r>
            <a:r>
              <a:rPr lang="en-US" sz="4800" dirty="0" err="1"/>
              <a:t>groepjes</a:t>
            </a:r>
            <a:endParaRPr lang="nl-NL" sz="4800" dirty="0"/>
          </a:p>
        </p:txBody>
      </p:sp>
      <p:graphicFrame>
        <p:nvGraphicFramePr>
          <p:cNvPr id="5" name="Tabel 5">
            <a:extLst>
              <a:ext uri="{FF2B5EF4-FFF2-40B4-BE49-F238E27FC236}">
                <a16:creationId xmlns:a16="http://schemas.microsoft.com/office/drawing/2014/main" id="{F3816390-409D-4840-B450-D6F8D6C15AAD}"/>
              </a:ext>
            </a:extLst>
          </p:cNvPr>
          <p:cNvGraphicFramePr>
            <a:graphicFrameLocks noGrp="1"/>
          </p:cNvGraphicFramePr>
          <p:nvPr>
            <p:extLst>
              <p:ext uri="{D42A27DB-BD31-4B8C-83A1-F6EECF244321}">
                <p14:modId xmlns:p14="http://schemas.microsoft.com/office/powerpoint/2010/main" val="1874823016"/>
              </p:ext>
            </p:extLst>
          </p:nvPr>
        </p:nvGraphicFramePr>
        <p:xfrm>
          <a:off x="1185104" y="1382531"/>
          <a:ext cx="3280146" cy="2541270"/>
        </p:xfrm>
        <a:graphic>
          <a:graphicData uri="http://schemas.openxmlformats.org/drawingml/2006/table">
            <a:tbl>
              <a:tblPr firstRow="1" bandRow="1">
                <a:tableStyleId>{9D7B26C5-4107-4FEC-AEDC-1716B250A1EF}</a:tableStyleId>
              </a:tblPr>
              <a:tblGrid>
                <a:gridCol w="1640073">
                  <a:extLst>
                    <a:ext uri="{9D8B030D-6E8A-4147-A177-3AD203B41FA5}">
                      <a16:colId xmlns:a16="http://schemas.microsoft.com/office/drawing/2014/main" val="3359710579"/>
                    </a:ext>
                  </a:extLst>
                </a:gridCol>
                <a:gridCol w="1640073">
                  <a:extLst>
                    <a:ext uri="{9D8B030D-6E8A-4147-A177-3AD203B41FA5}">
                      <a16:colId xmlns:a16="http://schemas.microsoft.com/office/drawing/2014/main" val="1133181332"/>
                    </a:ext>
                  </a:extLst>
                </a:gridCol>
              </a:tblGrid>
              <a:tr h="380238">
                <a:tc>
                  <a:txBody>
                    <a:bodyPr/>
                    <a:lstStyle/>
                    <a:p>
                      <a:r>
                        <a:rPr lang="nl-NL" noProof="0" dirty="0"/>
                        <a:t>Bedrijf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Start aandelen</a:t>
                      </a:r>
                    </a:p>
                    <a:p>
                      <a:endParaRPr lang="nl-NL" noProof="0" dirty="0"/>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6</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4</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2487730891"/>
                  </a:ext>
                </a:extLst>
              </a:tr>
              <a:tr h="380238">
                <a:tc>
                  <a:txBody>
                    <a:bodyPr/>
                    <a:lstStyle/>
                    <a:p>
                      <a:r>
                        <a:rPr lang="en-US" dirty="0"/>
                        <a:t>Ab </a:t>
                      </a:r>
                      <a:r>
                        <a:rPr lang="en-US" dirty="0" err="1"/>
                        <a:t>Inbev</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3333674836"/>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354586138"/>
                  </a:ext>
                </a:extLst>
              </a:tr>
            </a:tbl>
          </a:graphicData>
        </a:graphic>
      </p:graphicFrame>
      <p:graphicFrame>
        <p:nvGraphicFramePr>
          <p:cNvPr id="7" name="Tabel 5">
            <a:extLst>
              <a:ext uri="{FF2B5EF4-FFF2-40B4-BE49-F238E27FC236}">
                <a16:creationId xmlns:a16="http://schemas.microsoft.com/office/drawing/2014/main" id="{3C2497A6-FDA5-4D86-A853-979738CAB506}"/>
              </a:ext>
            </a:extLst>
          </p:cNvPr>
          <p:cNvGraphicFramePr>
            <a:graphicFrameLocks noGrp="1"/>
          </p:cNvGraphicFramePr>
          <p:nvPr>
            <p:extLst>
              <p:ext uri="{D42A27DB-BD31-4B8C-83A1-F6EECF244321}">
                <p14:modId xmlns:p14="http://schemas.microsoft.com/office/powerpoint/2010/main" val="1550163955"/>
              </p:ext>
            </p:extLst>
          </p:nvPr>
        </p:nvGraphicFramePr>
        <p:xfrm>
          <a:off x="6290811" y="1402519"/>
          <a:ext cx="3280146" cy="2541270"/>
        </p:xfrm>
        <a:graphic>
          <a:graphicData uri="http://schemas.openxmlformats.org/drawingml/2006/table">
            <a:tbl>
              <a:tblPr firstRow="1" bandRow="1">
                <a:tableStyleId>{9D7B26C5-4107-4FEC-AEDC-1716B250A1EF}</a:tableStyleId>
              </a:tblPr>
              <a:tblGrid>
                <a:gridCol w="1640073">
                  <a:extLst>
                    <a:ext uri="{9D8B030D-6E8A-4147-A177-3AD203B41FA5}">
                      <a16:colId xmlns:a16="http://schemas.microsoft.com/office/drawing/2014/main" val="3359710579"/>
                    </a:ext>
                  </a:extLst>
                </a:gridCol>
                <a:gridCol w="1640073">
                  <a:extLst>
                    <a:ext uri="{9D8B030D-6E8A-4147-A177-3AD203B41FA5}">
                      <a16:colId xmlns:a16="http://schemas.microsoft.com/office/drawing/2014/main" val="1133181332"/>
                    </a:ext>
                  </a:extLst>
                </a:gridCol>
              </a:tblGrid>
              <a:tr h="380238">
                <a:tc>
                  <a:txBody>
                    <a:bodyPr/>
                    <a:lstStyle/>
                    <a:p>
                      <a:r>
                        <a:rPr lang="nl-NL" noProof="0" dirty="0"/>
                        <a:t>Bedrijf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Start aandelen</a:t>
                      </a:r>
                    </a:p>
                    <a:p>
                      <a:endParaRPr lang="nl-NL" noProof="0" dirty="0"/>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2487730891"/>
                  </a:ext>
                </a:extLst>
              </a:tr>
              <a:tr h="380238">
                <a:tc>
                  <a:txBody>
                    <a:bodyPr/>
                    <a:lstStyle/>
                    <a:p>
                      <a:r>
                        <a:rPr lang="en-US" dirty="0"/>
                        <a:t>Ab </a:t>
                      </a:r>
                      <a:r>
                        <a:rPr lang="en-US" dirty="0" err="1"/>
                        <a:t>Inbev</a:t>
                      </a:r>
                      <a:endParaRPr lang="nl-NL" dirty="0"/>
                    </a:p>
                  </a:txBody>
                  <a:tcPr/>
                </a:tc>
                <a:tc>
                  <a:txBody>
                    <a:bodyPr/>
                    <a:lstStyle/>
                    <a:p>
                      <a:pPr algn="ctr"/>
                      <a:r>
                        <a:rPr lang="en-US" b="1" dirty="0"/>
                        <a:t>4</a:t>
                      </a:r>
                      <a:endParaRPr lang="nl-NL" b="1" dirty="0"/>
                    </a:p>
                  </a:txBody>
                  <a:tcPr/>
                </a:tc>
                <a:extLst>
                  <a:ext uri="{0D108BD9-81ED-4DB2-BD59-A6C34878D82A}">
                    <a16:rowId xmlns:a16="http://schemas.microsoft.com/office/drawing/2014/main" val="3333674836"/>
                  </a:ext>
                </a:extLst>
              </a:tr>
              <a:tr h="380238">
                <a:tc>
                  <a:txBody>
                    <a:bodyPr/>
                    <a:lstStyle/>
                    <a:p>
                      <a:r>
                        <a:rPr lang="en-US" dirty="0"/>
                        <a:t>Unilever</a:t>
                      </a:r>
                      <a:endParaRPr lang="nl-NL" dirty="0"/>
                    </a:p>
                  </a:txBody>
                  <a:tcPr/>
                </a:tc>
                <a:tc>
                  <a:txBody>
                    <a:bodyPr/>
                    <a:lstStyle/>
                    <a:p>
                      <a:pPr algn="ctr"/>
                      <a:r>
                        <a:rPr lang="en-US" b="1" dirty="0"/>
                        <a:t>6</a:t>
                      </a:r>
                      <a:endParaRPr lang="nl-NL" b="1" dirty="0"/>
                    </a:p>
                  </a:txBody>
                  <a:tcPr/>
                </a:tc>
                <a:extLst>
                  <a:ext uri="{0D108BD9-81ED-4DB2-BD59-A6C34878D82A}">
                    <a16:rowId xmlns:a16="http://schemas.microsoft.com/office/drawing/2014/main" val="354586138"/>
                  </a:ext>
                </a:extLst>
              </a:tr>
            </a:tbl>
          </a:graphicData>
        </a:graphic>
      </p:graphicFrame>
      <p:graphicFrame>
        <p:nvGraphicFramePr>
          <p:cNvPr id="9" name="Tabel 5">
            <a:extLst>
              <a:ext uri="{FF2B5EF4-FFF2-40B4-BE49-F238E27FC236}">
                <a16:creationId xmlns:a16="http://schemas.microsoft.com/office/drawing/2014/main" id="{876AF769-B069-4AFB-93F5-B8556DC14004}"/>
              </a:ext>
            </a:extLst>
          </p:cNvPr>
          <p:cNvGraphicFramePr>
            <a:graphicFrameLocks noGrp="1"/>
          </p:cNvGraphicFramePr>
          <p:nvPr>
            <p:extLst>
              <p:ext uri="{D42A27DB-BD31-4B8C-83A1-F6EECF244321}">
                <p14:modId xmlns:p14="http://schemas.microsoft.com/office/powerpoint/2010/main" val="4003148626"/>
              </p:ext>
            </p:extLst>
          </p:nvPr>
        </p:nvGraphicFramePr>
        <p:xfrm>
          <a:off x="3892684" y="4157073"/>
          <a:ext cx="3280146" cy="2541270"/>
        </p:xfrm>
        <a:graphic>
          <a:graphicData uri="http://schemas.openxmlformats.org/drawingml/2006/table">
            <a:tbl>
              <a:tblPr firstRow="1" bandRow="1">
                <a:tableStyleId>{9D7B26C5-4107-4FEC-AEDC-1716B250A1EF}</a:tableStyleId>
              </a:tblPr>
              <a:tblGrid>
                <a:gridCol w="1640073">
                  <a:extLst>
                    <a:ext uri="{9D8B030D-6E8A-4147-A177-3AD203B41FA5}">
                      <a16:colId xmlns:a16="http://schemas.microsoft.com/office/drawing/2014/main" val="3359710579"/>
                    </a:ext>
                  </a:extLst>
                </a:gridCol>
                <a:gridCol w="1640073">
                  <a:extLst>
                    <a:ext uri="{9D8B030D-6E8A-4147-A177-3AD203B41FA5}">
                      <a16:colId xmlns:a16="http://schemas.microsoft.com/office/drawing/2014/main" val="1133181332"/>
                    </a:ext>
                  </a:extLst>
                </a:gridCol>
              </a:tblGrid>
              <a:tr h="380238">
                <a:tc>
                  <a:txBody>
                    <a:bodyPr/>
                    <a:lstStyle/>
                    <a:p>
                      <a:r>
                        <a:rPr lang="nl-NL" noProof="0" dirty="0"/>
                        <a:t>Bedrijf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Start aandelen</a:t>
                      </a:r>
                    </a:p>
                    <a:p>
                      <a:endParaRPr lang="nl-NL" noProof="0" dirty="0"/>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6</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2487730891"/>
                  </a:ext>
                </a:extLst>
              </a:tr>
              <a:tr h="380238">
                <a:tc>
                  <a:txBody>
                    <a:bodyPr/>
                    <a:lstStyle/>
                    <a:p>
                      <a:r>
                        <a:rPr lang="en-US" dirty="0"/>
                        <a:t>Ab </a:t>
                      </a:r>
                      <a:r>
                        <a:rPr lang="en-US" dirty="0" err="1"/>
                        <a:t>Inbev</a:t>
                      </a:r>
                      <a:endParaRPr lang="nl-NL" dirty="0"/>
                    </a:p>
                  </a:txBody>
                  <a:tcPr/>
                </a:tc>
                <a:tc>
                  <a:txBody>
                    <a:bodyPr/>
                    <a:lstStyle/>
                    <a:p>
                      <a:pPr algn="ctr"/>
                      <a:r>
                        <a:rPr lang="en-US" b="1" dirty="0"/>
                        <a:t>4</a:t>
                      </a:r>
                      <a:endParaRPr lang="nl-NL" b="1" dirty="0"/>
                    </a:p>
                  </a:txBody>
                  <a:tcPr/>
                </a:tc>
                <a:extLst>
                  <a:ext uri="{0D108BD9-81ED-4DB2-BD59-A6C34878D82A}">
                    <a16:rowId xmlns:a16="http://schemas.microsoft.com/office/drawing/2014/main" val="3333674836"/>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extLst>
                  <a:ext uri="{0D108BD9-81ED-4DB2-BD59-A6C34878D82A}">
                    <a16:rowId xmlns:a16="http://schemas.microsoft.com/office/drawing/2014/main" val="354586138"/>
                  </a:ext>
                </a:extLst>
              </a:tr>
            </a:tbl>
          </a:graphicData>
        </a:graphic>
      </p:graphicFrame>
    </p:spTree>
    <p:extLst>
      <p:ext uri="{BB962C8B-B14F-4D97-AF65-F5344CB8AC3E}">
        <p14:creationId xmlns:p14="http://schemas.microsoft.com/office/powerpoint/2010/main" val="124611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4D809-665D-4A9C-ACE3-636948EEB31E}"/>
              </a:ext>
            </a:extLst>
          </p:cNvPr>
          <p:cNvSpPr>
            <a:spLocks noGrp="1"/>
          </p:cNvSpPr>
          <p:nvPr>
            <p:ph type="title"/>
          </p:nvPr>
        </p:nvSpPr>
        <p:spPr/>
        <p:txBody>
          <a:bodyPr/>
          <a:lstStyle/>
          <a:p>
            <a:r>
              <a:rPr lang="nl-NL" dirty="0"/>
              <a:t>Koersenboekje: uitleg voor leiding</a:t>
            </a:r>
          </a:p>
        </p:txBody>
      </p:sp>
      <p:sp>
        <p:nvSpPr>
          <p:cNvPr id="3" name="Tijdelijke aanduiding voor inhoud 2">
            <a:extLst>
              <a:ext uri="{FF2B5EF4-FFF2-40B4-BE49-F238E27FC236}">
                <a16:creationId xmlns:a16="http://schemas.microsoft.com/office/drawing/2014/main" id="{4451026C-2A7D-44AA-AA6A-C50AC97C3CC1}"/>
              </a:ext>
            </a:extLst>
          </p:cNvPr>
          <p:cNvSpPr>
            <a:spLocks noGrp="1"/>
          </p:cNvSpPr>
          <p:nvPr>
            <p:ph idx="1"/>
          </p:nvPr>
        </p:nvSpPr>
        <p:spPr/>
        <p:txBody>
          <a:bodyPr/>
          <a:lstStyle/>
          <a:p>
            <a:pPr marL="0" indent="0">
              <a:buNone/>
            </a:pPr>
            <a:r>
              <a:rPr lang="nl-NL" sz="2000" dirty="0"/>
              <a:t>Het Koersenboekje bestaat uit 4 versies van de koersen en 1 bonus versie. Als het spel begint, is koers versie 1 geldig. Na een tijdje kun je als leiding besluiten om koersen te wisselen, bijvoorbeeld als ieder groepje ongeveer 2 locaties heeft bezocht. Zet dan in de centrale appgroep dat Koers versie 2 nu geldig is. Je kan ervoor kiezen om de groepjes in het begin alleen koers versie 1 en 2 te geven en daarna pauze te houden. Na de pauze krijgen ze dan versie 3 en 4. De bonus versie is leuk om even ineens tussendoor te doen.</a:t>
            </a:r>
          </a:p>
          <a:p>
            <a:pPr marL="0" indent="0">
              <a:buNone/>
            </a:pPr>
            <a:r>
              <a:rPr lang="nl-NL" sz="2000" dirty="0"/>
              <a:t>Hieronder staat kort uitgelegd hoe een koers uit het koersenboekje werkt. Ieder groepje krijgt in zijn startpakket 1 koersenboekje.</a:t>
            </a:r>
          </a:p>
          <a:p>
            <a:pPr marL="0" indent="0">
              <a:buNone/>
            </a:pPr>
            <a:endParaRPr lang="nl-NL" dirty="0"/>
          </a:p>
          <a:p>
            <a:pPr marL="0" indent="0">
              <a:buNone/>
            </a:pPr>
            <a:endParaRPr lang="nl-NL" dirty="0"/>
          </a:p>
        </p:txBody>
      </p:sp>
      <p:pic>
        <p:nvPicPr>
          <p:cNvPr id="6" name="Afbeelding 5">
            <a:extLst>
              <a:ext uri="{FF2B5EF4-FFF2-40B4-BE49-F238E27FC236}">
                <a16:creationId xmlns:a16="http://schemas.microsoft.com/office/drawing/2014/main" id="{BC52AF3D-76CE-4ECE-A6F0-47D6BD3DEF7B}"/>
              </a:ext>
            </a:extLst>
          </p:cNvPr>
          <p:cNvPicPr>
            <a:picLocks noChangeAspect="1"/>
          </p:cNvPicPr>
          <p:nvPr/>
        </p:nvPicPr>
        <p:blipFill>
          <a:blip r:embed="rId2"/>
          <a:stretch>
            <a:fillRect/>
          </a:stretch>
        </p:blipFill>
        <p:spPr>
          <a:xfrm>
            <a:off x="933763" y="4721459"/>
            <a:ext cx="3734532" cy="2136541"/>
          </a:xfrm>
          <a:prstGeom prst="rect">
            <a:avLst/>
          </a:prstGeom>
        </p:spPr>
      </p:pic>
      <p:cxnSp>
        <p:nvCxnSpPr>
          <p:cNvPr id="8" name="Rechte verbindingslijn met pijl 7">
            <a:extLst>
              <a:ext uri="{FF2B5EF4-FFF2-40B4-BE49-F238E27FC236}">
                <a16:creationId xmlns:a16="http://schemas.microsoft.com/office/drawing/2014/main" id="{F8739AF4-D912-4CD5-A83D-2550B64DA9F9}"/>
              </a:ext>
            </a:extLst>
          </p:cNvPr>
          <p:cNvCxnSpPr>
            <a:cxnSpLocks/>
          </p:cNvCxnSpPr>
          <p:nvPr/>
        </p:nvCxnSpPr>
        <p:spPr>
          <a:xfrm flipH="1">
            <a:off x="2889931" y="4971478"/>
            <a:ext cx="2959463" cy="32944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9" name="Rechte verbindingslijn met pijl 8">
            <a:extLst>
              <a:ext uri="{FF2B5EF4-FFF2-40B4-BE49-F238E27FC236}">
                <a16:creationId xmlns:a16="http://schemas.microsoft.com/office/drawing/2014/main" id="{96BCC29B-CEB6-476E-B965-D56317A7C2AE}"/>
              </a:ext>
            </a:extLst>
          </p:cNvPr>
          <p:cNvCxnSpPr>
            <a:cxnSpLocks/>
          </p:cNvCxnSpPr>
          <p:nvPr/>
        </p:nvCxnSpPr>
        <p:spPr>
          <a:xfrm flipH="1" flipV="1">
            <a:off x="4477161" y="5300922"/>
            <a:ext cx="1372233" cy="640519"/>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Rechte verbindingslijn met pijl 9">
            <a:extLst>
              <a:ext uri="{FF2B5EF4-FFF2-40B4-BE49-F238E27FC236}">
                <a16:creationId xmlns:a16="http://schemas.microsoft.com/office/drawing/2014/main" id="{5808218E-B2E1-408B-AD00-81175E5D9625}"/>
              </a:ext>
            </a:extLst>
          </p:cNvPr>
          <p:cNvCxnSpPr>
            <a:cxnSpLocks/>
          </p:cNvCxnSpPr>
          <p:nvPr/>
        </p:nvCxnSpPr>
        <p:spPr>
          <a:xfrm flipH="1">
            <a:off x="3194367" y="4265835"/>
            <a:ext cx="2762660" cy="57070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Tekstvak 14">
            <a:extLst>
              <a:ext uri="{FF2B5EF4-FFF2-40B4-BE49-F238E27FC236}">
                <a16:creationId xmlns:a16="http://schemas.microsoft.com/office/drawing/2014/main" id="{E8D198E6-3558-42F0-9ABF-45DEAFEE3A66}"/>
              </a:ext>
            </a:extLst>
          </p:cNvPr>
          <p:cNvSpPr txBox="1"/>
          <p:nvPr/>
        </p:nvSpPr>
        <p:spPr>
          <a:xfrm>
            <a:off x="6096000" y="3990365"/>
            <a:ext cx="6204776" cy="646331"/>
          </a:xfrm>
          <a:prstGeom prst="rect">
            <a:avLst/>
          </a:prstGeom>
          <a:noFill/>
        </p:spPr>
        <p:txBody>
          <a:bodyPr wrap="none" rtlCol="0">
            <a:spAutoFit/>
          </a:bodyPr>
          <a:lstStyle/>
          <a:p>
            <a:r>
              <a:rPr lang="nl-NL" dirty="0"/>
              <a:t>Dit is de beurslocatie. Wij hebben gekozen voor 4 beurslocaties, </a:t>
            </a:r>
            <a:br>
              <a:rPr lang="nl-NL" dirty="0"/>
            </a:br>
            <a:r>
              <a:rPr lang="nl-NL" dirty="0"/>
              <a:t>waarvan er 1 in NL ligt.</a:t>
            </a:r>
          </a:p>
        </p:txBody>
      </p:sp>
      <p:sp>
        <p:nvSpPr>
          <p:cNvPr id="18" name="Tekstvak 17">
            <a:extLst>
              <a:ext uri="{FF2B5EF4-FFF2-40B4-BE49-F238E27FC236}">
                <a16:creationId xmlns:a16="http://schemas.microsoft.com/office/drawing/2014/main" id="{6A868B3F-40DD-40AD-A085-D54156269A5F}"/>
              </a:ext>
            </a:extLst>
          </p:cNvPr>
          <p:cNvSpPr txBox="1"/>
          <p:nvPr/>
        </p:nvSpPr>
        <p:spPr>
          <a:xfrm>
            <a:off x="6096000" y="4654591"/>
            <a:ext cx="5972404" cy="923330"/>
          </a:xfrm>
          <a:prstGeom prst="rect">
            <a:avLst/>
          </a:prstGeom>
          <a:noFill/>
        </p:spPr>
        <p:txBody>
          <a:bodyPr wrap="none" rtlCol="0">
            <a:spAutoFit/>
          </a:bodyPr>
          <a:lstStyle/>
          <a:p>
            <a:r>
              <a:rPr lang="nl-NL" dirty="0"/>
              <a:t>Dit is het verschil van waarde van het aandeel van dit bedrijf</a:t>
            </a:r>
            <a:br>
              <a:rPr lang="nl-NL" dirty="0"/>
            </a:br>
            <a:r>
              <a:rPr lang="nl-NL" dirty="0"/>
              <a:t>vergeleken met de vorige koers. Bij koers 1 is dit nog 0, omdat</a:t>
            </a:r>
            <a:br>
              <a:rPr lang="nl-NL" dirty="0"/>
            </a:br>
            <a:r>
              <a:rPr lang="nl-NL" dirty="0"/>
              <a:t>er geen vorige koers is geweest.</a:t>
            </a:r>
          </a:p>
        </p:txBody>
      </p:sp>
      <p:sp>
        <p:nvSpPr>
          <p:cNvPr id="19" name="Tekstvak 18">
            <a:extLst>
              <a:ext uri="{FF2B5EF4-FFF2-40B4-BE49-F238E27FC236}">
                <a16:creationId xmlns:a16="http://schemas.microsoft.com/office/drawing/2014/main" id="{3B23C2C1-1507-4758-8185-0921D31321AC}"/>
              </a:ext>
            </a:extLst>
          </p:cNvPr>
          <p:cNvSpPr txBox="1"/>
          <p:nvPr/>
        </p:nvSpPr>
        <p:spPr>
          <a:xfrm>
            <a:off x="6096000" y="5712858"/>
            <a:ext cx="5457841" cy="646331"/>
          </a:xfrm>
          <a:prstGeom prst="rect">
            <a:avLst/>
          </a:prstGeom>
          <a:noFill/>
        </p:spPr>
        <p:txBody>
          <a:bodyPr wrap="none" rtlCol="0">
            <a:spAutoFit/>
          </a:bodyPr>
          <a:lstStyle/>
          <a:p>
            <a:r>
              <a:rPr lang="nl-NL" dirty="0"/>
              <a:t>Dit is de waarde van de aandeel van een bedrijf bij deze </a:t>
            </a:r>
            <a:br>
              <a:rPr lang="nl-NL" dirty="0"/>
            </a:br>
            <a:r>
              <a:rPr lang="nl-NL" dirty="0"/>
              <a:t>beurslocatie, uitgedrukt in k (1000) euro. </a:t>
            </a:r>
          </a:p>
        </p:txBody>
      </p:sp>
    </p:spTree>
    <p:extLst>
      <p:ext uri="{BB962C8B-B14F-4D97-AF65-F5344CB8AC3E}">
        <p14:creationId xmlns:p14="http://schemas.microsoft.com/office/powerpoint/2010/main" val="203633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8" name="Tabel 5">
            <a:extLst>
              <a:ext uri="{FF2B5EF4-FFF2-40B4-BE49-F238E27FC236}">
                <a16:creationId xmlns:a16="http://schemas.microsoft.com/office/drawing/2014/main" id="{9416ABCE-4328-4ECC-8833-3C60C9E46DF3}"/>
              </a:ext>
            </a:extLst>
          </p:cNvPr>
          <p:cNvGraphicFramePr>
            <a:graphicFrameLocks noGrp="1"/>
          </p:cNvGraphicFramePr>
          <p:nvPr>
            <p:extLst>
              <p:ext uri="{D42A27DB-BD31-4B8C-83A1-F6EECF244321}">
                <p14:modId xmlns:p14="http://schemas.microsoft.com/office/powerpoint/2010/main" val="2703524130"/>
              </p:ext>
            </p:extLst>
          </p:nvPr>
        </p:nvGraphicFramePr>
        <p:xfrm>
          <a:off x="66685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0</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0</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3331564937"/>
                  </a:ext>
                </a:extLst>
              </a:tr>
            </a:tbl>
          </a:graphicData>
        </a:graphic>
      </p:graphicFrame>
      <p:sp>
        <p:nvSpPr>
          <p:cNvPr id="10" name="Tekstvak 9">
            <a:extLst>
              <a:ext uri="{FF2B5EF4-FFF2-40B4-BE49-F238E27FC236}">
                <a16:creationId xmlns:a16="http://schemas.microsoft.com/office/drawing/2014/main" id="{5DEA39BD-BD43-40AC-B0E9-118736BFE4F9}"/>
              </a:ext>
            </a:extLst>
          </p:cNvPr>
          <p:cNvSpPr txBox="1"/>
          <p:nvPr/>
        </p:nvSpPr>
        <p:spPr>
          <a:xfrm>
            <a:off x="4687824" y="96252"/>
            <a:ext cx="2816352" cy="584775"/>
          </a:xfrm>
          <a:prstGeom prst="rect">
            <a:avLst/>
          </a:prstGeom>
          <a:noFill/>
        </p:spPr>
        <p:txBody>
          <a:bodyPr wrap="square" rtlCol="0">
            <a:spAutoFit/>
          </a:bodyPr>
          <a:lstStyle/>
          <a:p>
            <a:pPr algn="ctr"/>
            <a:r>
              <a:rPr lang="nl-NL" sz="3200" b="1" dirty="0"/>
              <a:t>Koers versie 1 </a:t>
            </a:r>
          </a:p>
        </p:txBody>
      </p:sp>
      <p:graphicFrame>
        <p:nvGraphicFramePr>
          <p:cNvPr id="14" name="Tabel 5">
            <a:extLst>
              <a:ext uri="{FF2B5EF4-FFF2-40B4-BE49-F238E27FC236}">
                <a16:creationId xmlns:a16="http://schemas.microsoft.com/office/drawing/2014/main" id="{79ADD67C-F894-404B-B3F4-56DBDAF8326A}"/>
              </a:ext>
            </a:extLst>
          </p:cNvPr>
          <p:cNvGraphicFramePr>
            <a:graphicFrameLocks noGrp="1"/>
          </p:cNvGraphicFramePr>
          <p:nvPr>
            <p:extLst>
              <p:ext uri="{D42A27DB-BD31-4B8C-83A1-F6EECF244321}">
                <p14:modId xmlns:p14="http://schemas.microsoft.com/office/powerpoint/2010/main" val="3364575005"/>
              </p:ext>
            </p:extLst>
          </p:nvPr>
        </p:nvGraphicFramePr>
        <p:xfrm>
          <a:off x="663282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a:t>Bedrijf</a:t>
                      </a:r>
                      <a:endParaRPr lang="nl-NL" noProof="0" dirty="0"/>
                    </a:p>
                  </a:txBody>
                  <a:tcPr/>
                </a:tc>
                <a:tc>
                  <a:txBody>
                    <a:bodyPr/>
                    <a:lstStyle/>
                    <a:p>
                      <a:pPr algn="ctr"/>
                      <a:r>
                        <a:rPr lang="nl-NL" noProof="0" dirty="0"/>
                        <a:t>Δ</a:t>
                      </a:r>
                    </a:p>
                  </a:txBody>
                  <a:tcPr/>
                </a:tc>
                <a:tc>
                  <a:txBody>
                    <a:bodyPr/>
                    <a:lstStyle/>
                    <a:p>
                      <a:r>
                        <a:rPr lang="nl-NL" noProof="0"/>
                        <a:t> Koers (in </a:t>
                      </a:r>
                      <a:r>
                        <a:rPr lang="nl-NL" b="1" noProof="0"/>
                        <a:t>k</a:t>
                      </a:r>
                      <a:r>
                        <a:rPr lang="nl-NL" b="1"/>
                        <a:t>€</a:t>
                      </a:r>
                      <a:r>
                        <a:rPr lang="nl-NL" noProof="0"/>
                        <a:t>)</a:t>
                      </a:r>
                      <a:endParaRPr lang="nl-NL" noProof="0" dirty="0"/>
                    </a:p>
                  </a:txBody>
                  <a:tcPr/>
                </a:tc>
                <a:extLst>
                  <a:ext uri="{0D108BD9-81ED-4DB2-BD59-A6C34878D82A}">
                    <a16:rowId xmlns:a16="http://schemas.microsoft.com/office/drawing/2014/main" val="3800663958"/>
                  </a:ext>
                </a:extLst>
              </a:tr>
              <a:tr h="380238">
                <a:tc>
                  <a:txBody>
                    <a:bodyPr/>
                    <a:lstStyle/>
                    <a:p>
                      <a:r>
                        <a:rPr lang="en-US"/>
                        <a:t>SHELL</a:t>
                      </a:r>
                      <a:endParaRPr lang="nl-NL" dirty="0"/>
                    </a:p>
                  </a:txBody>
                  <a:tcPr/>
                </a:tc>
                <a:tc>
                  <a:txBody>
                    <a:bodyPr/>
                    <a:lstStyle/>
                    <a:p>
                      <a:pPr algn="ctr"/>
                      <a:r>
                        <a:rPr lang="en-US" b="1"/>
                        <a:t>0</a:t>
                      </a:r>
                      <a:endParaRPr lang="nl-NL" b="1" dirty="0"/>
                    </a:p>
                  </a:txBody>
                  <a:tcPr/>
                </a:tc>
                <a:tc>
                  <a:txBody>
                    <a:bodyPr/>
                    <a:lstStyle/>
                    <a:p>
                      <a:pPr algn="ctr"/>
                      <a:r>
                        <a:rPr lang="en-US" b="1"/>
                        <a:t>3</a:t>
                      </a:r>
                      <a:endParaRPr lang="nl-NL" b="1" dirty="0"/>
                    </a:p>
                  </a:txBody>
                  <a:tcPr/>
                </a:tc>
                <a:extLst>
                  <a:ext uri="{0D108BD9-81ED-4DB2-BD59-A6C34878D82A}">
                    <a16:rowId xmlns:a16="http://schemas.microsoft.com/office/drawing/2014/main" val="3732667479"/>
                  </a:ext>
                </a:extLst>
              </a:tr>
              <a:tr h="380238">
                <a:tc>
                  <a:txBody>
                    <a:bodyPr/>
                    <a:lstStyle/>
                    <a:p>
                      <a:r>
                        <a:rPr lang="en-US"/>
                        <a:t>Airbus</a:t>
                      </a:r>
                      <a:endParaRPr lang="nl-NL" dirty="0"/>
                    </a:p>
                  </a:txBody>
                  <a:tcPr/>
                </a:tc>
                <a:tc>
                  <a:txBody>
                    <a:bodyPr/>
                    <a:lstStyle/>
                    <a:p>
                      <a:pPr algn="ctr"/>
                      <a:r>
                        <a:rPr lang="en-US" b="1"/>
                        <a:t>0</a:t>
                      </a:r>
                      <a:endParaRPr lang="nl-NL" b="1" dirty="0"/>
                    </a:p>
                  </a:txBody>
                  <a:tcPr/>
                </a:tc>
                <a:tc>
                  <a:txBody>
                    <a:bodyPr/>
                    <a:lstStyle/>
                    <a:p>
                      <a:pPr algn="ctr"/>
                      <a:r>
                        <a:rPr lang="en-US" b="1"/>
                        <a:t>10</a:t>
                      </a:r>
                      <a:endParaRPr lang="nl-NL" b="1" dirty="0"/>
                    </a:p>
                  </a:txBody>
                  <a:tcPr/>
                </a:tc>
                <a:extLst>
                  <a:ext uri="{0D108BD9-81ED-4DB2-BD59-A6C34878D82A}">
                    <a16:rowId xmlns:a16="http://schemas.microsoft.com/office/drawing/2014/main" val="503494737"/>
                  </a:ext>
                </a:extLst>
              </a:tr>
              <a:tr h="380238">
                <a:tc>
                  <a:txBody>
                    <a:bodyPr/>
                    <a:lstStyle/>
                    <a:p>
                      <a:r>
                        <a:rPr lang="en-US"/>
                        <a:t>Tesla</a:t>
                      </a:r>
                      <a:endParaRPr lang="nl-NL" dirty="0"/>
                    </a:p>
                  </a:txBody>
                  <a:tcPr/>
                </a:tc>
                <a:tc>
                  <a:txBody>
                    <a:bodyPr/>
                    <a:lstStyle/>
                    <a:p>
                      <a:pPr algn="ctr"/>
                      <a:r>
                        <a:rPr lang="en-US" b="1"/>
                        <a:t>0</a:t>
                      </a:r>
                      <a:endParaRPr lang="nl-NL" b="1" dirty="0"/>
                    </a:p>
                  </a:txBody>
                  <a:tcPr/>
                </a:tc>
                <a:tc>
                  <a:txBody>
                    <a:bodyPr/>
                    <a:lstStyle/>
                    <a:p>
                      <a:pPr algn="ctr"/>
                      <a:r>
                        <a:rPr lang="en-US" b="1"/>
                        <a:t>4</a:t>
                      </a:r>
                      <a:endParaRPr lang="nl-NL" b="1" dirty="0"/>
                    </a:p>
                  </a:txBody>
                  <a:tcPr/>
                </a:tc>
                <a:extLst>
                  <a:ext uri="{0D108BD9-81ED-4DB2-BD59-A6C34878D82A}">
                    <a16:rowId xmlns:a16="http://schemas.microsoft.com/office/drawing/2014/main" val="4034785370"/>
                  </a:ext>
                </a:extLst>
              </a:tr>
              <a:tr h="380238">
                <a:tc>
                  <a:txBody>
                    <a:bodyPr/>
                    <a:lstStyle/>
                    <a:p>
                      <a:r>
                        <a:rPr lang="en-US"/>
                        <a:t>AB Inbev</a:t>
                      </a:r>
                      <a:endParaRPr lang="nl-NL" dirty="0"/>
                    </a:p>
                  </a:txBody>
                  <a:tcPr/>
                </a:tc>
                <a:tc>
                  <a:txBody>
                    <a:bodyPr/>
                    <a:lstStyle/>
                    <a:p>
                      <a:pPr algn="ctr"/>
                      <a:r>
                        <a:rPr lang="en-US" b="1"/>
                        <a:t>0</a:t>
                      </a:r>
                      <a:endParaRPr lang="nl-NL" b="1" dirty="0"/>
                    </a:p>
                  </a:txBody>
                  <a:tcPr/>
                </a:tc>
                <a:tc>
                  <a:txBody>
                    <a:bodyPr/>
                    <a:lstStyle/>
                    <a:p>
                      <a:pPr algn="ctr"/>
                      <a:r>
                        <a:rPr lang="en-US" b="1"/>
                        <a:t>3</a:t>
                      </a:r>
                      <a:endParaRPr lang="nl-NL" b="1" dirty="0"/>
                    </a:p>
                  </a:txBody>
                  <a:tcPr/>
                </a:tc>
                <a:extLst>
                  <a:ext uri="{0D108BD9-81ED-4DB2-BD59-A6C34878D82A}">
                    <a16:rowId xmlns:a16="http://schemas.microsoft.com/office/drawing/2014/main" val="839248237"/>
                  </a:ext>
                </a:extLst>
              </a:tr>
              <a:tr h="380238">
                <a:tc>
                  <a:txBody>
                    <a:bodyPr/>
                    <a:lstStyle/>
                    <a:p>
                      <a:r>
                        <a:rPr lang="en-US"/>
                        <a:t>Unilever</a:t>
                      </a:r>
                      <a:endParaRPr lang="nl-NL" dirty="0"/>
                    </a:p>
                  </a:txBody>
                  <a:tcPr/>
                </a:tc>
                <a:tc>
                  <a:txBody>
                    <a:bodyPr/>
                    <a:lstStyle/>
                    <a:p>
                      <a:pPr algn="ctr"/>
                      <a:r>
                        <a:rPr lang="en-US" b="1"/>
                        <a:t>0</a:t>
                      </a:r>
                      <a:endParaRPr lang="nl-NL" b="1" dirty="0"/>
                    </a:p>
                  </a:txBody>
                  <a:tcPr/>
                </a:tc>
                <a:tc>
                  <a:txBody>
                    <a:bodyPr/>
                    <a:lstStyle/>
                    <a:p>
                      <a:pPr algn="ctr"/>
                      <a:r>
                        <a:rPr lang="en-US" b="1" dirty="0"/>
                        <a:t>11</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6" name="Tabel 5">
            <a:extLst>
              <a:ext uri="{FF2B5EF4-FFF2-40B4-BE49-F238E27FC236}">
                <a16:creationId xmlns:a16="http://schemas.microsoft.com/office/drawing/2014/main" id="{9AA1CB9F-932A-42EC-AF80-B780AC0E8E9E}"/>
              </a:ext>
            </a:extLst>
          </p:cNvPr>
          <p:cNvGraphicFramePr>
            <a:graphicFrameLocks noGrp="1"/>
          </p:cNvGraphicFramePr>
          <p:nvPr>
            <p:extLst>
              <p:ext uri="{D42A27DB-BD31-4B8C-83A1-F6EECF244321}">
                <p14:modId xmlns:p14="http://schemas.microsoft.com/office/powerpoint/2010/main" val="2595606903"/>
              </p:ext>
            </p:extLst>
          </p:nvPr>
        </p:nvGraphicFramePr>
        <p:xfrm>
          <a:off x="66685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0</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0</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8" name="Tabel 5">
            <a:extLst>
              <a:ext uri="{FF2B5EF4-FFF2-40B4-BE49-F238E27FC236}">
                <a16:creationId xmlns:a16="http://schemas.microsoft.com/office/drawing/2014/main" id="{1DFBB744-CA68-40B1-882C-3F2AEFCB7654}"/>
              </a:ext>
            </a:extLst>
          </p:cNvPr>
          <p:cNvGraphicFramePr>
            <a:graphicFrameLocks noGrp="1"/>
          </p:cNvGraphicFramePr>
          <p:nvPr>
            <p:extLst>
              <p:ext uri="{D42A27DB-BD31-4B8C-83A1-F6EECF244321}">
                <p14:modId xmlns:p14="http://schemas.microsoft.com/office/powerpoint/2010/main" val="785812360"/>
              </p:ext>
            </p:extLst>
          </p:nvPr>
        </p:nvGraphicFramePr>
        <p:xfrm>
          <a:off x="663282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0</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0</a:t>
                      </a:r>
                      <a:endParaRPr lang="nl-NL" b="1" dirty="0"/>
                    </a:p>
                  </a:txBody>
                  <a:tcPr/>
                </a:tc>
                <a:tc>
                  <a:txBody>
                    <a:bodyPr/>
                    <a:lstStyle/>
                    <a:p>
                      <a:pPr algn="ctr"/>
                      <a:r>
                        <a:rPr lang="en-US" b="1" dirty="0"/>
                        <a:t>2</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0</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3331564937"/>
                  </a:ext>
                </a:extLst>
              </a:tr>
            </a:tbl>
          </a:graphicData>
        </a:graphic>
      </p:graphicFrame>
      <p:pic>
        <p:nvPicPr>
          <p:cNvPr id="20" name="Afbeelding 19" descr="Afbeelding met vogel&#10;&#10;Automatisch gegenereerde beschrijving">
            <a:extLst>
              <a:ext uri="{FF2B5EF4-FFF2-40B4-BE49-F238E27FC236}">
                <a16:creationId xmlns:a16="http://schemas.microsoft.com/office/drawing/2014/main" id="{E5A9D5E1-9047-436D-A0D3-0A936CB64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509" y="621520"/>
            <a:ext cx="971387" cy="584775"/>
          </a:xfrm>
          <a:prstGeom prst="rect">
            <a:avLst/>
          </a:prstGeom>
        </p:spPr>
      </p:pic>
      <p:pic>
        <p:nvPicPr>
          <p:cNvPr id="22" name="Afbeelding 21">
            <a:extLst>
              <a:ext uri="{FF2B5EF4-FFF2-40B4-BE49-F238E27FC236}">
                <a16:creationId xmlns:a16="http://schemas.microsoft.com/office/drawing/2014/main" id="{44B0DF98-E873-4F5C-81C5-27C19F52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23" y="594172"/>
            <a:ext cx="887135" cy="612123"/>
          </a:xfrm>
          <a:prstGeom prst="rect">
            <a:avLst/>
          </a:prstGeom>
        </p:spPr>
      </p:pic>
      <p:pic>
        <p:nvPicPr>
          <p:cNvPr id="24" name="Afbeelding 23" descr="Afbeelding met tekening&#10;&#10;Automatisch gegenereerde beschrijving">
            <a:extLst>
              <a:ext uri="{FF2B5EF4-FFF2-40B4-BE49-F238E27FC236}">
                <a16:creationId xmlns:a16="http://schemas.microsoft.com/office/drawing/2014/main" id="{E89F3BCB-DB06-4BE8-B25F-E14203F20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634" y="3536008"/>
            <a:ext cx="887135" cy="591054"/>
          </a:xfrm>
          <a:prstGeom prst="rect">
            <a:avLst/>
          </a:prstGeom>
        </p:spPr>
      </p:pic>
      <p:pic>
        <p:nvPicPr>
          <p:cNvPr id="26" name="Afbeelding 25" descr="Afbeelding met tekening&#10;&#10;Automatisch gegenereerde beschrijving">
            <a:extLst>
              <a:ext uri="{FF2B5EF4-FFF2-40B4-BE49-F238E27FC236}">
                <a16:creationId xmlns:a16="http://schemas.microsoft.com/office/drawing/2014/main" id="{1A3986AB-FC35-4174-851E-F671F41045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923" y="3536008"/>
            <a:ext cx="887135" cy="591423"/>
          </a:xfrm>
          <a:prstGeom prst="rect">
            <a:avLst/>
          </a:prstGeom>
        </p:spPr>
      </p:pic>
      <p:sp>
        <p:nvSpPr>
          <p:cNvPr id="28" name="Tekstvak 27">
            <a:extLst>
              <a:ext uri="{FF2B5EF4-FFF2-40B4-BE49-F238E27FC236}">
                <a16:creationId xmlns:a16="http://schemas.microsoft.com/office/drawing/2014/main" id="{C7A1DF9C-CE24-421A-A645-692908A33CDF}"/>
              </a:ext>
            </a:extLst>
          </p:cNvPr>
          <p:cNvSpPr txBox="1"/>
          <p:nvPr/>
        </p:nvSpPr>
        <p:spPr>
          <a:xfrm>
            <a:off x="5291907" y="541436"/>
            <a:ext cx="1738068" cy="369332"/>
          </a:xfrm>
          <a:prstGeom prst="rect">
            <a:avLst/>
          </a:prstGeom>
          <a:noFill/>
        </p:spPr>
        <p:txBody>
          <a:bodyPr wrap="square" rtlCol="0">
            <a:spAutoFit/>
          </a:bodyPr>
          <a:lstStyle/>
          <a:p>
            <a:r>
              <a:rPr lang="en-US" b="1" i="1" dirty="0" err="1"/>
              <a:t>Koersenboekje</a:t>
            </a:r>
            <a:endParaRPr lang="nl-NL" b="1" i="1" dirty="0"/>
          </a:p>
        </p:txBody>
      </p:sp>
    </p:spTree>
    <p:extLst>
      <p:ext uri="{BB962C8B-B14F-4D97-AF65-F5344CB8AC3E}">
        <p14:creationId xmlns:p14="http://schemas.microsoft.com/office/powerpoint/2010/main" val="2977725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8" name="Tabel 5">
            <a:extLst>
              <a:ext uri="{FF2B5EF4-FFF2-40B4-BE49-F238E27FC236}">
                <a16:creationId xmlns:a16="http://schemas.microsoft.com/office/drawing/2014/main" id="{9416ABCE-4328-4ECC-8833-3C60C9E46DF3}"/>
              </a:ext>
            </a:extLst>
          </p:cNvPr>
          <p:cNvGraphicFramePr>
            <a:graphicFrameLocks noGrp="1"/>
          </p:cNvGraphicFramePr>
          <p:nvPr>
            <p:extLst>
              <p:ext uri="{D42A27DB-BD31-4B8C-83A1-F6EECF244321}">
                <p14:modId xmlns:p14="http://schemas.microsoft.com/office/powerpoint/2010/main" val="321417654"/>
              </p:ext>
            </p:extLst>
          </p:nvPr>
        </p:nvGraphicFramePr>
        <p:xfrm>
          <a:off x="66685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4</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3</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2</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3</a:t>
                      </a:r>
                      <a:endParaRPr lang="nl-NL" b="1" dirty="0"/>
                    </a:p>
                  </a:txBody>
                  <a:tcPr/>
                </a:tc>
                <a:tc>
                  <a:txBody>
                    <a:bodyPr/>
                    <a:lstStyle/>
                    <a:p>
                      <a:pPr algn="ctr"/>
                      <a:r>
                        <a:rPr lang="en-US" b="1" dirty="0"/>
                        <a:t>2</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3</a:t>
                      </a:r>
                      <a:endParaRPr lang="nl-NL" b="1" dirty="0"/>
                    </a:p>
                  </a:txBody>
                  <a:tcPr/>
                </a:tc>
                <a:tc>
                  <a:txBody>
                    <a:bodyPr/>
                    <a:lstStyle/>
                    <a:p>
                      <a:pPr algn="ctr"/>
                      <a:r>
                        <a:rPr lang="en-US" b="1" dirty="0"/>
                        <a:t>11</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4" name="Tabel 5">
            <a:extLst>
              <a:ext uri="{FF2B5EF4-FFF2-40B4-BE49-F238E27FC236}">
                <a16:creationId xmlns:a16="http://schemas.microsoft.com/office/drawing/2014/main" id="{79ADD67C-F894-404B-B3F4-56DBDAF8326A}"/>
              </a:ext>
            </a:extLst>
          </p:cNvPr>
          <p:cNvGraphicFramePr>
            <a:graphicFrameLocks noGrp="1"/>
          </p:cNvGraphicFramePr>
          <p:nvPr>
            <p:extLst>
              <p:ext uri="{D42A27DB-BD31-4B8C-83A1-F6EECF244321}">
                <p14:modId xmlns:p14="http://schemas.microsoft.com/office/powerpoint/2010/main" val="2925756842"/>
              </p:ext>
            </p:extLst>
          </p:nvPr>
        </p:nvGraphicFramePr>
        <p:xfrm>
          <a:off x="663282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4</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1</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2</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4</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1</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6" name="Tabel 5">
            <a:extLst>
              <a:ext uri="{FF2B5EF4-FFF2-40B4-BE49-F238E27FC236}">
                <a16:creationId xmlns:a16="http://schemas.microsoft.com/office/drawing/2014/main" id="{9AA1CB9F-932A-42EC-AF80-B780AC0E8E9E}"/>
              </a:ext>
            </a:extLst>
          </p:cNvPr>
          <p:cNvGraphicFramePr>
            <a:graphicFrameLocks noGrp="1"/>
          </p:cNvGraphicFramePr>
          <p:nvPr>
            <p:extLst>
              <p:ext uri="{D42A27DB-BD31-4B8C-83A1-F6EECF244321}">
                <p14:modId xmlns:p14="http://schemas.microsoft.com/office/powerpoint/2010/main" val="1318288556"/>
              </p:ext>
            </p:extLst>
          </p:nvPr>
        </p:nvGraphicFramePr>
        <p:xfrm>
          <a:off x="66685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3</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2</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a:t>
                      </a:r>
                      <a:endParaRPr lang="nl-NL" b="1" dirty="0"/>
                    </a:p>
                  </a:txBody>
                  <a:tcPr/>
                </a:tc>
                <a:tc>
                  <a:txBody>
                    <a:bodyPr/>
                    <a:lstStyle/>
                    <a:p>
                      <a:pPr algn="ctr"/>
                      <a:r>
                        <a:rPr lang="en-US" b="1" dirty="0"/>
                        <a:t>3</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2</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8" name="Tabel 5">
            <a:extLst>
              <a:ext uri="{FF2B5EF4-FFF2-40B4-BE49-F238E27FC236}">
                <a16:creationId xmlns:a16="http://schemas.microsoft.com/office/drawing/2014/main" id="{1DFBB744-CA68-40B1-882C-3F2AEFCB7654}"/>
              </a:ext>
            </a:extLst>
          </p:cNvPr>
          <p:cNvGraphicFramePr>
            <a:graphicFrameLocks noGrp="1"/>
          </p:cNvGraphicFramePr>
          <p:nvPr>
            <p:extLst>
              <p:ext uri="{D42A27DB-BD31-4B8C-83A1-F6EECF244321}">
                <p14:modId xmlns:p14="http://schemas.microsoft.com/office/powerpoint/2010/main" val="346768465"/>
              </p:ext>
            </p:extLst>
          </p:nvPr>
        </p:nvGraphicFramePr>
        <p:xfrm>
          <a:off x="663282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1</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3</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2</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4</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3</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3331564937"/>
                  </a:ext>
                </a:extLst>
              </a:tr>
            </a:tbl>
          </a:graphicData>
        </a:graphic>
      </p:graphicFrame>
      <p:pic>
        <p:nvPicPr>
          <p:cNvPr id="20" name="Afbeelding 19" descr="Afbeelding met vogel&#10;&#10;Automatisch gegenereerde beschrijving">
            <a:extLst>
              <a:ext uri="{FF2B5EF4-FFF2-40B4-BE49-F238E27FC236}">
                <a16:creationId xmlns:a16="http://schemas.microsoft.com/office/drawing/2014/main" id="{E5A9D5E1-9047-436D-A0D3-0A936CB64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509" y="621520"/>
            <a:ext cx="971387" cy="584775"/>
          </a:xfrm>
          <a:prstGeom prst="rect">
            <a:avLst/>
          </a:prstGeom>
        </p:spPr>
      </p:pic>
      <p:pic>
        <p:nvPicPr>
          <p:cNvPr id="22" name="Afbeelding 21">
            <a:extLst>
              <a:ext uri="{FF2B5EF4-FFF2-40B4-BE49-F238E27FC236}">
                <a16:creationId xmlns:a16="http://schemas.microsoft.com/office/drawing/2014/main" id="{44B0DF98-E873-4F5C-81C5-27C19F52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23" y="594172"/>
            <a:ext cx="887135" cy="612123"/>
          </a:xfrm>
          <a:prstGeom prst="rect">
            <a:avLst/>
          </a:prstGeom>
        </p:spPr>
      </p:pic>
      <p:pic>
        <p:nvPicPr>
          <p:cNvPr id="24" name="Afbeelding 23" descr="Afbeelding met tekening&#10;&#10;Automatisch gegenereerde beschrijving">
            <a:extLst>
              <a:ext uri="{FF2B5EF4-FFF2-40B4-BE49-F238E27FC236}">
                <a16:creationId xmlns:a16="http://schemas.microsoft.com/office/drawing/2014/main" id="{E89F3BCB-DB06-4BE8-B25F-E14203F20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634" y="3536008"/>
            <a:ext cx="887135" cy="591054"/>
          </a:xfrm>
          <a:prstGeom prst="rect">
            <a:avLst/>
          </a:prstGeom>
        </p:spPr>
      </p:pic>
      <p:pic>
        <p:nvPicPr>
          <p:cNvPr id="26" name="Afbeelding 25" descr="Afbeelding met tekening&#10;&#10;Automatisch gegenereerde beschrijving">
            <a:extLst>
              <a:ext uri="{FF2B5EF4-FFF2-40B4-BE49-F238E27FC236}">
                <a16:creationId xmlns:a16="http://schemas.microsoft.com/office/drawing/2014/main" id="{1A3986AB-FC35-4174-851E-F671F41045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923" y="3536008"/>
            <a:ext cx="887135" cy="591423"/>
          </a:xfrm>
          <a:prstGeom prst="rect">
            <a:avLst/>
          </a:prstGeom>
        </p:spPr>
      </p:pic>
      <p:sp>
        <p:nvSpPr>
          <p:cNvPr id="29" name="Gelijkbenige driehoek 28">
            <a:extLst>
              <a:ext uri="{FF2B5EF4-FFF2-40B4-BE49-F238E27FC236}">
                <a16:creationId xmlns:a16="http://schemas.microsoft.com/office/drawing/2014/main" id="{DF7C3848-2DA9-41C8-BC80-708E0464DC6C}"/>
              </a:ext>
            </a:extLst>
          </p:cNvPr>
          <p:cNvSpPr/>
          <p:nvPr/>
        </p:nvSpPr>
        <p:spPr>
          <a:xfrm>
            <a:off x="8701569" y="318950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5" name="Gelijkbenige driehoek 34">
            <a:extLst>
              <a:ext uri="{FF2B5EF4-FFF2-40B4-BE49-F238E27FC236}">
                <a16:creationId xmlns:a16="http://schemas.microsoft.com/office/drawing/2014/main" id="{40E9F555-24EB-497F-8DA7-CFA78DC88F3C}"/>
              </a:ext>
            </a:extLst>
          </p:cNvPr>
          <p:cNvSpPr/>
          <p:nvPr/>
        </p:nvSpPr>
        <p:spPr>
          <a:xfrm>
            <a:off x="8706313" y="243430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1" name="Gelijkbenige driehoek 40">
            <a:extLst>
              <a:ext uri="{FF2B5EF4-FFF2-40B4-BE49-F238E27FC236}">
                <a16:creationId xmlns:a16="http://schemas.microsoft.com/office/drawing/2014/main" id="{8F4EA708-FDB8-4DED-A9FF-6367231B5CEB}"/>
              </a:ext>
            </a:extLst>
          </p:cNvPr>
          <p:cNvSpPr/>
          <p:nvPr/>
        </p:nvSpPr>
        <p:spPr>
          <a:xfrm>
            <a:off x="2813508" y="1661787"/>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3" name="Gelijkbenige driehoek 42">
            <a:extLst>
              <a:ext uri="{FF2B5EF4-FFF2-40B4-BE49-F238E27FC236}">
                <a16:creationId xmlns:a16="http://schemas.microsoft.com/office/drawing/2014/main" id="{939398D0-62E3-41BA-8EBB-253C939F7170}"/>
              </a:ext>
            </a:extLst>
          </p:cNvPr>
          <p:cNvSpPr/>
          <p:nvPr/>
        </p:nvSpPr>
        <p:spPr>
          <a:xfrm rot="10800000">
            <a:off x="2814776" y="2047175"/>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5" name="Gelijkbenige driehoek 44">
            <a:extLst>
              <a:ext uri="{FF2B5EF4-FFF2-40B4-BE49-F238E27FC236}">
                <a16:creationId xmlns:a16="http://schemas.microsoft.com/office/drawing/2014/main" id="{BF4F5E0B-A5A0-408C-9C0D-4D7E53BFE245}"/>
              </a:ext>
            </a:extLst>
          </p:cNvPr>
          <p:cNvSpPr/>
          <p:nvPr/>
        </p:nvSpPr>
        <p:spPr>
          <a:xfrm>
            <a:off x="2813507" y="2414144"/>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7" name="Gelijkbenige driehoek 46">
            <a:extLst>
              <a:ext uri="{FF2B5EF4-FFF2-40B4-BE49-F238E27FC236}">
                <a16:creationId xmlns:a16="http://schemas.microsoft.com/office/drawing/2014/main" id="{5EAEE7F9-67E3-4B4D-8AEC-8DD7A20FB934}"/>
              </a:ext>
            </a:extLst>
          </p:cNvPr>
          <p:cNvSpPr/>
          <p:nvPr/>
        </p:nvSpPr>
        <p:spPr>
          <a:xfrm rot="10800000">
            <a:off x="2813088" y="2831840"/>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7" name="Gelijkbenige driehoek 56">
            <a:extLst>
              <a:ext uri="{FF2B5EF4-FFF2-40B4-BE49-F238E27FC236}">
                <a16:creationId xmlns:a16="http://schemas.microsoft.com/office/drawing/2014/main" id="{FB9D3125-DB5A-4A57-A1C0-78CD4CD518B4}"/>
              </a:ext>
            </a:extLst>
          </p:cNvPr>
          <p:cNvSpPr/>
          <p:nvPr/>
        </p:nvSpPr>
        <p:spPr>
          <a:xfrm>
            <a:off x="8701566" y="533294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 name="Gelijkbenige driehoek 1">
            <a:extLst>
              <a:ext uri="{FF2B5EF4-FFF2-40B4-BE49-F238E27FC236}">
                <a16:creationId xmlns:a16="http://schemas.microsoft.com/office/drawing/2014/main" id="{C7ECD596-2976-4EAA-8DA0-116910564CEE}"/>
              </a:ext>
            </a:extLst>
          </p:cNvPr>
          <p:cNvSpPr/>
          <p:nvPr/>
        </p:nvSpPr>
        <p:spPr>
          <a:xfrm>
            <a:off x="2813087" y="315534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 name="Gelijkbenige driehoek 2">
            <a:extLst>
              <a:ext uri="{FF2B5EF4-FFF2-40B4-BE49-F238E27FC236}">
                <a16:creationId xmlns:a16="http://schemas.microsoft.com/office/drawing/2014/main" id="{0DC7D282-891C-4C6C-A73B-94EF3EBA1F9F}"/>
              </a:ext>
            </a:extLst>
          </p:cNvPr>
          <p:cNvSpPr/>
          <p:nvPr/>
        </p:nvSpPr>
        <p:spPr>
          <a:xfrm>
            <a:off x="8701566" y="1629494"/>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 name="Gelijkbenige driehoek 3">
            <a:extLst>
              <a:ext uri="{FF2B5EF4-FFF2-40B4-BE49-F238E27FC236}">
                <a16:creationId xmlns:a16="http://schemas.microsoft.com/office/drawing/2014/main" id="{A3AF06EA-365F-4266-867C-ECDA6EDFDE2B}"/>
              </a:ext>
            </a:extLst>
          </p:cNvPr>
          <p:cNvSpPr/>
          <p:nvPr/>
        </p:nvSpPr>
        <p:spPr>
          <a:xfrm rot="10800000">
            <a:off x="8701566" y="2049668"/>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Gelijkbenige driehoek 4">
            <a:extLst>
              <a:ext uri="{FF2B5EF4-FFF2-40B4-BE49-F238E27FC236}">
                <a16:creationId xmlns:a16="http://schemas.microsoft.com/office/drawing/2014/main" id="{D398E4CF-09C2-4319-91ED-7B941F2A48F2}"/>
              </a:ext>
            </a:extLst>
          </p:cNvPr>
          <p:cNvSpPr/>
          <p:nvPr/>
        </p:nvSpPr>
        <p:spPr>
          <a:xfrm rot="10800000">
            <a:off x="8701566" y="614784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Gelijkbenige driehoek 5">
            <a:extLst>
              <a:ext uri="{FF2B5EF4-FFF2-40B4-BE49-F238E27FC236}">
                <a16:creationId xmlns:a16="http://schemas.microsoft.com/office/drawing/2014/main" id="{DA618F71-DC54-491B-81E1-A280E0282C02}"/>
              </a:ext>
            </a:extLst>
          </p:cNvPr>
          <p:cNvSpPr/>
          <p:nvPr/>
        </p:nvSpPr>
        <p:spPr>
          <a:xfrm rot="10800000">
            <a:off x="8701566" y="5757332"/>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Gelijkbenige driehoek 6">
            <a:extLst>
              <a:ext uri="{FF2B5EF4-FFF2-40B4-BE49-F238E27FC236}">
                <a16:creationId xmlns:a16="http://schemas.microsoft.com/office/drawing/2014/main" id="{F32B1DAB-1AE8-4346-B8FC-340E3B41B971}"/>
              </a:ext>
            </a:extLst>
          </p:cNvPr>
          <p:cNvSpPr/>
          <p:nvPr/>
        </p:nvSpPr>
        <p:spPr>
          <a:xfrm>
            <a:off x="8701566" y="493512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9" name="Gelijkbenige driehoek 8">
            <a:extLst>
              <a:ext uri="{FF2B5EF4-FFF2-40B4-BE49-F238E27FC236}">
                <a16:creationId xmlns:a16="http://schemas.microsoft.com/office/drawing/2014/main" id="{00E1A67E-BBE3-443E-96E9-2EA7A16E08CF}"/>
              </a:ext>
            </a:extLst>
          </p:cNvPr>
          <p:cNvSpPr/>
          <p:nvPr/>
        </p:nvSpPr>
        <p:spPr>
          <a:xfrm>
            <a:off x="2829127" y="455179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1" name="Gelijkbenige driehoek 10">
            <a:extLst>
              <a:ext uri="{FF2B5EF4-FFF2-40B4-BE49-F238E27FC236}">
                <a16:creationId xmlns:a16="http://schemas.microsoft.com/office/drawing/2014/main" id="{9D2D108F-71C7-45B3-93E4-79B365F69684}"/>
              </a:ext>
            </a:extLst>
          </p:cNvPr>
          <p:cNvSpPr/>
          <p:nvPr/>
        </p:nvSpPr>
        <p:spPr>
          <a:xfrm>
            <a:off x="2813086" y="5704925"/>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2" name="Gelijkbenige driehoek 11">
            <a:extLst>
              <a:ext uri="{FF2B5EF4-FFF2-40B4-BE49-F238E27FC236}">
                <a16:creationId xmlns:a16="http://schemas.microsoft.com/office/drawing/2014/main" id="{DF29DB8F-4A7D-46A5-A3CC-2C027CA00AAE}"/>
              </a:ext>
            </a:extLst>
          </p:cNvPr>
          <p:cNvSpPr/>
          <p:nvPr/>
        </p:nvSpPr>
        <p:spPr>
          <a:xfrm>
            <a:off x="8701566" y="281190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3" name="Gelijkbenige driehoek 12">
            <a:extLst>
              <a:ext uri="{FF2B5EF4-FFF2-40B4-BE49-F238E27FC236}">
                <a16:creationId xmlns:a16="http://schemas.microsoft.com/office/drawing/2014/main" id="{3708AF3E-CC8B-4CF2-9725-0830C8138902}"/>
              </a:ext>
            </a:extLst>
          </p:cNvPr>
          <p:cNvSpPr/>
          <p:nvPr/>
        </p:nvSpPr>
        <p:spPr>
          <a:xfrm rot="10800000">
            <a:off x="2813085" y="497508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Gelijkbenige driehoek 14">
            <a:extLst>
              <a:ext uri="{FF2B5EF4-FFF2-40B4-BE49-F238E27FC236}">
                <a16:creationId xmlns:a16="http://schemas.microsoft.com/office/drawing/2014/main" id="{312AA82C-085E-4851-9276-6E4637F66288}"/>
              </a:ext>
            </a:extLst>
          </p:cNvPr>
          <p:cNvSpPr/>
          <p:nvPr/>
        </p:nvSpPr>
        <p:spPr>
          <a:xfrm rot="10800000">
            <a:off x="2819509" y="5380196"/>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Gelijkbenige driehoek 16">
            <a:extLst>
              <a:ext uri="{FF2B5EF4-FFF2-40B4-BE49-F238E27FC236}">
                <a16:creationId xmlns:a16="http://schemas.microsoft.com/office/drawing/2014/main" id="{174B0449-A267-4819-A582-BF4E15ADC848}"/>
              </a:ext>
            </a:extLst>
          </p:cNvPr>
          <p:cNvSpPr/>
          <p:nvPr/>
        </p:nvSpPr>
        <p:spPr>
          <a:xfrm>
            <a:off x="2829127" y="6099599"/>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9" name="Gelijkbenige driehoek 18">
            <a:extLst>
              <a:ext uri="{FF2B5EF4-FFF2-40B4-BE49-F238E27FC236}">
                <a16:creationId xmlns:a16="http://schemas.microsoft.com/office/drawing/2014/main" id="{DE6BB636-B3A9-43A2-8F0E-195E4EC9CE09}"/>
              </a:ext>
            </a:extLst>
          </p:cNvPr>
          <p:cNvSpPr/>
          <p:nvPr/>
        </p:nvSpPr>
        <p:spPr>
          <a:xfrm>
            <a:off x="8711696" y="456688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2" name="Tekstvak 31">
            <a:extLst>
              <a:ext uri="{FF2B5EF4-FFF2-40B4-BE49-F238E27FC236}">
                <a16:creationId xmlns:a16="http://schemas.microsoft.com/office/drawing/2014/main" id="{F42BCECC-E70E-4DE0-8C35-067013F0B980}"/>
              </a:ext>
            </a:extLst>
          </p:cNvPr>
          <p:cNvSpPr txBox="1"/>
          <p:nvPr/>
        </p:nvSpPr>
        <p:spPr>
          <a:xfrm>
            <a:off x="4687824" y="96252"/>
            <a:ext cx="2816352" cy="584775"/>
          </a:xfrm>
          <a:prstGeom prst="rect">
            <a:avLst/>
          </a:prstGeom>
          <a:noFill/>
        </p:spPr>
        <p:txBody>
          <a:bodyPr wrap="square" rtlCol="0">
            <a:spAutoFit/>
          </a:bodyPr>
          <a:lstStyle/>
          <a:p>
            <a:pPr algn="ctr"/>
            <a:r>
              <a:rPr lang="nl-NL" sz="3200" b="1" dirty="0"/>
              <a:t>Koers versie 2 </a:t>
            </a:r>
          </a:p>
        </p:txBody>
      </p:sp>
      <p:sp>
        <p:nvSpPr>
          <p:cNvPr id="33" name="Tekstvak 32">
            <a:extLst>
              <a:ext uri="{FF2B5EF4-FFF2-40B4-BE49-F238E27FC236}">
                <a16:creationId xmlns:a16="http://schemas.microsoft.com/office/drawing/2014/main" id="{CD18D996-026F-45B4-B34D-D9639C631279}"/>
              </a:ext>
            </a:extLst>
          </p:cNvPr>
          <p:cNvSpPr txBox="1"/>
          <p:nvPr/>
        </p:nvSpPr>
        <p:spPr>
          <a:xfrm>
            <a:off x="5291907" y="541436"/>
            <a:ext cx="1738068" cy="369332"/>
          </a:xfrm>
          <a:prstGeom prst="rect">
            <a:avLst/>
          </a:prstGeom>
          <a:noFill/>
        </p:spPr>
        <p:txBody>
          <a:bodyPr wrap="square" rtlCol="0">
            <a:spAutoFit/>
          </a:bodyPr>
          <a:lstStyle/>
          <a:p>
            <a:r>
              <a:rPr lang="en-US" b="1" i="1" dirty="0" err="1"/>
              <a:t>Koersenboekje</a:t>
            </a:r>
            <a:endParaRPr lang="nl-NL" b="1" i="1" dirty="0"/>
          </a:p>
        </p:txBody>
      </p:sp>
    </p:spTree>
    <p:extLst>
      <p:ext uri="{BB962C8B-B14F-4D97-AF65-F5344CB8AC3E}">
        <p14:creationId xmlns:p14="http://schemas.microsoft.com/office/powerpoint/2010/main" val="118345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8" name="Tabel 5">
            <a:extLst>
              <a:ext uri="{FF2B5EF4-FFF2-40B4-BE49-F238E27FC236}">
                <a16:creationId xmlns:a16="http://schemas.microsoft.com/office/drawing/2014/main" id="{9416ABCE-4328-4ECC-8833-3C60C9E46DF3}"/>
              </a:ext>
            </a:extLst>
          </p:cNvPr>
          <p:cNvGraphicFramePr>
            <a:graphicFrameLocks noGrp="1"/>
          </p:cNvGraphicFramePr>
          <p:nvPr>
            <p:extLst>
              <p:ext uri="{D42A27DB-BD31-4B8C-83A1-F6EECF244321}">
                <p14:modId xmlns:p14="http://schemas.microsoft.com/office/powerpoint/2010/main" val="1861548741"/>
              </p:ext>
            </p:extLst>
          </p:nvPr>
        </p:nvGraphicFramePr>
        <p:xfrm>
          <a:off x="66685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7</a:t>
                      </a:r>
                      <a:endParaRPr lang="nl-NL" b="1" dirty="0"/>
                    </a:p>
                  </a:txBody>
                  <a:tcPr/>
                </a:tc>
                <a:tc>
                  <a:txBody>
                    <a:bodyPr/>
                    <a:lstStyle/>
                    <a:p>
                      <a:pPr algn="ctr"/>
                      <a:r>
                        <a:rPr lang="en-US" b="1" dirty="0"/>
                        <a:t>3</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5</a:t>
                      </a:r>
                      <a:endParaRPr lang="nl-NL" b="1" dirty="0"/>
                    </a:p>
                  </a:txBody>
                  <a:tcPr/>
                </a:tc>
                <a:tc>
                  <a:txBody>
                    <a:bodyPr/>
                    <a:lstStyle/>
                    <a:p>
                      <a:pPr algn="ctr"/>
                      <a:r>
                        <a:rPr lang="en-US" b="1" dirty="0"/>
                        <a:t>11</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6</a:t>
                      </a:r>
                      <a:endParaRPr lang="nl-NL" b="1" dirty="0"/>
                    </a:p>
                  </a:txBody>
                  <a:tcPr/>
                </a:tc>
                <a:tc>
                  <a:txBody>
                    <a:bodyPr/>
                    <a:lstStyle/>
                    <a:p>
                      <a:pPr algn="ctr"/>
                      <a:r>
                        <a:rPr lang="en-US" b="1" dirty="0"/>
                        <a:t>1</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5</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5</a:t>
                      </a:r>
                      <a:endParaRPr lang="nl-NL" b="1" dirty="0"/>
                    </a:p>
                  </a:txBody>
                  <a:tcPr/>
                </a:tc>
                <a:tc>
                  <a:txBody>
                    <a:bodyPr/>
                    <a:lstStyle/>
                    <a:p>
                      <a:pPr algn="ctr"/>
                      <a:r>
                        <a:rPr lang="en-US" b="1" dirty="0"/>
                        <a:t>16</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4" name="Tabel 5">
            <a:extLst>
              <a:ext uri="{FF2B5EF4-FFF2-40B4-BE49-F238E27FC236}">
                <a16:creationId xmlns:a16="http://schemas.microsoft.com/office/drawing/2014/main" id="{79ADD67C-F894-404B-B3F4-56DBDAF8326A}"/>
              </a:ext>
            </a:extLst>
          </p:cNvPr>
          <p:cNvGraphicFramePr>
            <a:graphicFrameLocks noGrp="1"/>
          </p:cNvGraphicFramePr>
          <p:nvPr>
            <p:extLst>
              <p:ext uri="{D42A27DB-BD31-4B8C-83A1-F6EECF244321}">
                <p14:modId xmlns:p14="http://schemas.microsoft.com/office/powerpoint/2010/main" val="1084063035"/>
              </p:ext>
            </p:extLst>
          </p:nvPr>
        </p:nvGraphicFramePr>
        <p:xfrm>
          <a:off x="663282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2</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6</a:t>
                      </a:r>
                      <a:endParaRPr lang="nl-NL" b="1" dirty="0"/>
                    </a:p>
                  </a:txBody>
                  <a:tcPr/>
                </a:tc>
                <a:tc>
                  <a:txBody>
                    <a:bodyPr/>
                    <a:lstStyle/>
                    <a:p>
                      <a:pPr algn="ctr"/>
                      <a:r>
                        <a:rPr lang="en-US" b="1" dirty="0"/>
                        <a:t>15</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4</a:t>
                      </a:r>
                      <a:endParaRPr lang="nl-NL" b="1" dirty="0"/>
                    </a:p>
                  </a:txBody>
                  <a:tcPr/>
                </a:tc>
                <a:tc>
                  <a:txBody>
                    <a:bodyPr/>
                    <a:lstStyle/>
                    <a:p>
                      <a:pPr algn="ctr"/>
                      <a:r>
                        <a:rPr lang="en-US" b="1" dirty="0"/>
                        <a:t>2</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5</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6" name="Tabel 5">
            <a:extLst>
              <a:ext uri="{FF2B5EF4-FFF2-40B4-BE49-F238E27FC236}">
                <a16:creationId xmlns:a16="http://schemas.microsoft.com/office/drawing/2014/main" id="{9AA1CB9F-932A-42EC-AF80-B780AC0E8E9E}"/>
              </a:ext>
            </a:extLst>
          </p:cNvPr>
          <p:cNvGraphicFramePr>
            <a:graphicFrameLocks noGrp="1"/>
          </p:cNvGraphicFramePr>
          <p:nvPr>
            <p:extLst>
              <p:ext uri="{D42A27DB-BD31-4B8C-83A1-F6EECF244321}">
                <p14:modId xmlns:p14="http://schemas.microsoft.com/office/powerpoint/2010/main" val="2786540282"/>
              </p:ext>
            </p:extLst>
          </p:nvPr>
        </p:nvGraphicFramePr>
        <p:xfrm>
          <a:off x="66685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2</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3</a:t>
                      </a:r>
                      <a:endParaRPr lang="nl-NL" b="1" dirty="0"/>
                    </a:p>
                  </a:txBody>
                  <a:tcPr/>
                </a:tc>
                <a:tc>
                  <a:txBody>
                    <a:bodyPr/>
                    <a:lstStyle/>
                    <a:p>
                      <a:pPr algn="ctr"/>
                      <a:r>
                        <a:rPr lang="en-US" b="1" dirty="0"/>
                        <a:t>13</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a:t>
                      </a:r>
                      <a:endParaRPr lang="nl-NL" b="1" dirty="0"/>
                    </a:p>
                  </a:txBody>
                  <a:tcPr/>
                </a:tc>
                <a:tc>
                  <a:txBody>
                    <a:bodyPr/>
                    <a:lstStyle/>
                    <a:p>
                      <a:pPr algn="ctr"/>
                      <a:r>
                        <a:rPr lang="en-US" b="1" dirty="0"/>
                        <a:t>2</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9</a:t>
                      </a:r>
                      <a:endParaRPr lang="nl-NL" b="1" dirty="0"/>
                    </a:p>
                  </a:txBody>
                  <a:tcPr/>
                </a:tc>
                <a:tc>
                  <a:txBody>
                    <a:bodyPr/>
                    <a:lstStyle/>
                    <a:p>
                      <a:pPr algn="ctr"/>
                      <a:r>
                        <a:rPr lang="en-US" b="1" dirty="0"/>
                        <a:t>17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8" name="Tabel 5">
            <a:extLst>
              <a:ext uri="{FF2B5EF4-FFF2-40B4-BE49-F238E27FC236}">
                <a16:creationId xmlns:a16="http://schemas.microsoft.com/office/drawing/2014/main" id="{1DFBB744-CA68-40B1-882C-3F2AEFCB7654}"/>
              </a:ext>
            </a:extLst>
          </p:cNvPr>
          <p:cNvGraphicFramePr>
            <a:graphicFrameLocks noGrp="1"/>
          </p:cNvGraphicFramePr>
          <p:nvPr>
            <p:extLst>
              <p:ext uri="{D42A27DB-BD31-4B8C-83A1-F6EECF244321}">
                <p14:modId xmlns:p14="http://schemas.microsoft.com/office/powerpoint/2010/main" val="531335104"/>
              </p:ext>
            </p:extLst>
          </p:nvPr>
        </p:nvGraphicFramePr>
        <p:xfrm>
          <a:off x="663282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algn="ct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2</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1</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3331564937"/>
                  </a:ext>
                </a:extLst>
              </a:tr>
            </a:tbl>
          </a:graphicData>
        </a:graphic>
      </p:graphicFrame>
      <p:pic>
        <p:nvPicPr>
          <p:cNvPr id="20" name="Afbeelding 19" descr="Afbeelding met vogel&#10;&#10;Automatisch gegenereerde beschrijving">
            <a:extLst>
              <a:ext uri="{FF2B5EF4-FFF2-40B4-BE49-F238E27FC236}">
                <a16:creationId xmlns:a16="http://schemas.microsoft.com/office/drawing/2014/main" id="{E5A9D5E1-9047-436D-A0D3-0A936CB64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509" y="621520"/>
            <a:ext cx="971387" cy="584775"/>
          </a:xfrm>
          <a:prstGeom prst="rect">
            <a:avLst/>
          </a:prstGeom>
        </p:spPr>
      </p:pic>
      <p:pic>
        <p:nvPicPr>
          <p:cNvPr id="22" name="Afbeelding 21">
            <a:extLst>
              <a:ext uri="{FF2B5EF4-FFF2-40B4-BE49-F238E27FC236}">
                <a16:creationId xmlns:a16="http://schemas.microsoft.com/office/drawing/2014/main" id="{44B0DF98-E873-4F5C-81C5-27C19F52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23" y="594172"/>
            <a:ext cx="887135" cy="612123"/>
          </a:xfrm>
          <a:prstGeom prst="rect">
            <a:avLst/>
          </a:prstGeom>
        </p:spPr>
      </p:pic>
      <p:pic>
        <p:nvPicPr>
          <p:cNvPr id="24" name="Afbeelding 23" descr="Afbeelding met tekening&#10;&#10;Automatisch gegenereerde beschrijving">
            <a:extLst>
              <a:ext uri="{FF2B5EF4-FFF2-40B4-BE49-F238E27FC236}">
                <a16:creationId xmlns:a16="http://schemas.microsoft.com/office/drawing/2014/main" id="{E89F3BCB-DB06-4BE8-B25F-E14203F20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634" y="3536008"/>
            <a:ext cx="887135" cy="591054"/>
          </a:xfrm>
          <a:prstGeom prst="rect">
            <a:avLst/>
          </a:prstGeom>
        </p:spPr>
      </p:pic>
      <p:pic>
        <p:nvPicPr>
          <p:cNvPr id="26" name="Afbeelding 25" descr="Afbeelding met tekening&#10;&#10;Automatisch gegenereerde beschrijving">
            <a:extLst>
              <a:ext uri="{FF2B5EF4-FFF2-40B4-BE49-F238E27FC236}">
                <a16:creationId xmlns:a16="http://schemas.microsoft.com/office/drawing/2014/main" id="{1A3986AB-FC35-4174-851E-F671F41045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923" y="3536008"/>
            <a:ext cx="887135" cy="591423"/>
          </a:xfrm>
          <a:prstGeom prst="rect">
            <a:avLst/>
          </a:prstGeom>
        </p:spPr>
      </p:pic>
      <p:sp>
        <p:nvSpPr>
          <p:cNvPr id="57" name="Gelijkbenige driehoek 56">
            <a:extLst>
              <a:ext uri="{FF2B5EF4-FFF2-40B4-BE49-F238E27FC236}">
                <a16:creationId xmlns:a16="http://schemas.microsoft.com/office/drawing/2014/main" id="{FB9D3125-DB5A-4A57-A1C0-78CD4CD518B4}"/>
              </a:ext>
            </a:extLst>
          </p:cNvPr>
          <p:cNvSpPr/>
          <p:nvPr/>
        </p:nvSpPr>
        <p:spPr>
          <a:xfrm>
            <a:off x="8701566" y="533294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 name="Gelijkbenige driehoek 1">
            <a:extLst>
              <a:ext uri="{FF2B5EF4-FFF2-40B4-BE49-F238E27FC236}">
                <a16:creationId xmlns:a16="http://schemas.microsoft.com/office/drawing/2014/main" id="{C7ECD596-2976-4EAA-8DA0-116910564CEE}"/>
              </a:ext>
            </a:extLst>
          </p:cNvPr>
          <p:cNvSpPr/>
          <p:nvPr/>
        </p:nvSpPr>
        <p:spPr>
          <a:xfrm>
            <a:off x="2813087" y="315534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5" name="Gelijkbenige driehoek 4">
            <a:extLst>
              <a:ext uri="{FF2B5EF4-FFF2-40B4-BE49-F238E27FC236}">
                <a16:creationId xmlns:a16="http://schemas.microsoft.com/office/drawing/2014/main" id="{D398E4CF-09C2-4319-91ED-7B941F2A48F2}"/>
              </a:ext>
            </a:extLst>
          </p:cNvPr>
          <p:cNvSpPr/>
          <p:nvPr/>
        </p:nvSpPr>
        <p:spPr>
          <a:xfrm rot="10800000">
            <a:off x="8701566" y="614784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Gelijkbenige driehoek 5">
            <a:extLst>
              <a:ext uri="{FF2B5EF4-FFF2-40B4-BE49-F238E27FC236}">
                <a16:creationId xmlns:a16="http://schemas.microsoft.com/office/drawing/2014/main" id="{DA618F71-DC54-491B-81E1-A280E0282C02}"/>
              </a:ext>
            </a:extLst>
          </p:cNvPr>
          <p:cNvSpPr/>
          <p:nvPr/>
        </p:nvSpPr>
        <p:spPr>
          <a:xfrm rot="10800000">
            <a:off x="8701566" y="5757332"/>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Gelijkbenige driehoek 6">
            <a:extLst>
              <a:ext uri="{FF2B5EF4-FFF2-40B4-BE49-F238E27FC236}">
                <a16:creationId xmlns:a16="http://schemas.microsoft.com/office/drawing/2014/main" id="{F32B1DAB-1AE8-4346-B8FC-340E3B41B971}"/>
              </a:ext>
            </a:extLst>
          </p:cNvPr>
          <p:cNvSpPr/>
          <p:nvPr/>
        </p:nvSpPr>
        <p:spPr>
          <a:xfrm>
            <a:off x="8701566" y="493512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1" name="Gelijkbenige driehoek 10">
            <a:extLst>
              <a:ext uri="{FF2B5EF4-FFF2-40B4-BE49-F238E27FC236}">
                <a16:creationId xmlns:a16="http://schemas.microsoft.com/office/drawing/2014/main" id="{9D2D108F-71C7-45B3-93E4-79B365F69684}"/>
              </a:ext>
            </a:extLst>
          </p:cNvPr>
          <p:cNvSpPr/>
          <p:nvPr/>
        </p:nvSpPr>
        <p:spPr>
          <a:xfrm>
            <a:off x="2813086" y="5704925"/>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2" name="Gelijkbenige driehoek 11">
            <a:extLst>
              <a:ext uri="{FF2B5EF4-FFF2-40B4-BE49-F238E27FC236}">
                <a16:creationId xmlns:a16="http://schemas.microsoft.com/office/drawing/2014/main" id="{1352C1F8-BE63-4CF2-A40E-8C67D9A0259C}"/>
              </a:ext>
            </a:extLst>
          </p:cNvPr>
          <p:cNvSpPr/>
          <p:nvPr/>
        </p:nvSpPr>
        <p:spPr>
          <a:xfrm rot="10800000">
            <a:off x="2806758" y="1663802"/>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Gelijkbenige driehoek 12">
            <a:extLst>
              <a:ext uri="{FF2B5EF4-FFF2-40B4-BE49-F238E27FC236}">
                <a16:creationId xmlns:a16="http://schemas.microsoft.com/office/drawing/2014/main" id="{CA14216F-34C3-4FC0-8B2F-9F8CCB39FEB9}"/>
              </a:ext>
            </a:extLst>
          </p:cNvPr>
          <p:cNvSpPr/>
          <p:nvPr/>
        </p:nvSpPr>
        <p:spPr>
          <a:xfrm>
            <a:off x="2806757" y="203440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5" name="Gelijkbenige driehoek 14">
            <a:extLst>
              <a:ext uri="{FF2B5EF4-FFF2-40B4-BE49-F238E27FC236}">
                <a16:creationId xmlns:a16="http://schemas.microsoft.com/office/drawing/2014/main" id="{EA0FA517-C258-45A3-BBED-9F6C27C5C6D9}"/>
              </a:ext>
            </a:extLst>
          </p:cNvPr>
          <p:cNvSpPr/>
          <p:nvPr/>
        </p:nvSpPr>
        <p:spPr>
          <a:xfrm rot="10800000">
            <a:off x="2806756" y="2448466"/>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Gelijkbenige driehoek 16">
            <a:extLst>
              <a:ext uri="{FF2B5EF4-FFF2-40B4-BE49-F238E27FC236}">
                <a16:creationId xmlns:a16="http://schemas.microsoft.com/office/drawing/2014/main" id="{51E59A97-997D-435A-BC56-9B658DE415BD}"/>
              </a:ext>
            </a:extLst>
          </p:cNvPr>
          <p:cNvSpPr/>
          <p:nvPr/>
        </p:nvSpPr>
        <p:spPr>
          <a:xfrm>
            <a:off x="8701986" y="2016610"/>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9" name="Gelijkbenige driehoek 18">
            <a:extLst>
              <a:ext uri="{FF2B5EF4-FFF2-40B4-BE49-F238E27FC236}">
                <a16:creationId xmlns:a16="http://schemas.microsoft.com/office/drawing/2014/main" id="{0F752049-82CE-4B4A-8C79-569E8DFFD695}"/>
              </a:ext>
            </a:extLst>
          </p:cNvPr>
          <p:cNvSpPr/>
          <p:nvPr/>
        </p:nvSpPr>
        <p:spPr>
          <a:xfrm rot="10800000">
            <a:off x="8701566" y="2465473"/>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Gelijkbenige driehoek 20">
            <a:extLst>
              <a:ext uri="{FF2B5EF4-FFF2-40B4-BE49-F238E27FC236}">
                <a16:creationId xmlns:a16="http://schemas.microsoft.com/office/drawing/2014/main" id="{2D0C4955-F781-43E9-A0B4-A0E3E8026E84}"/>
              </a:ext>
            </a:extLst>
          </p:cNvPr>
          <p:cNvSpPr/>
          <p:nvPr/>
        </p:nvSpPr>
        <p:spPr>
          <a:xfrm>
            <a:off x="8701565" y="280343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3" name="Gelijkbenige driehoek 22">
            <a:extLst>
              <a:ext uri="{FF2B5EF4-FFF2-40B4-BE49-F238E27FC236}">
                <a16:creationId xmlns:a16="http://schemas.microsoft.com/office/drawing/2014/main" id="{7D256C89-2C24-411A-ADFC-2F5B37110395}"/>
              </a:ext>
            </a:extLst>
          </p:cNvPr>
          <p:cNvSpPr/>
          <p:nvPr/>
        </p:nvSpPr>
        <p:spPr>
          <a:xfrm>
            <a:off x="2822798" y="495124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5" name="Gelijkbenige driehoek 24">
            <a:extLst>
              <a:ext uri="{FF2B5EF4-FFF2-40B4-BE49-F238E27FC236}">
                <a16:creationId xmlns:a16="http://schemas.microsoft.com/office/drawing/2014/main" id="{0DB7DA3E-C5FE-470F-9EFC-BE4B6779FB96}"/>
              </a:ext>
            </a:extLst>
          </p:cNvPr>
          <p:cNvSpPr/>
          <p:nvPr/>
        </p:nvSpPr>
        <p:spPr>
          <a:xfrm rot="10800000">
            <a:off x="2819509" y="5370857"/>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 name="Gelijkbenige driehoek 2">
            <a:extLst>
              <a:ext uri="{FF2B5EF4-FFF2-40B4-BE49-F238E27FC236}">
                <a16:creationId xmlns:a16="http://schemas.microsoft.com/office/drawing/2014/main" id="{B1A5129B-BA08-41F1-A860-E4EDF66D588F}"/>
              </a:ext>
            </a:extLst>
          </p:cNvPr>
          <p:cNvSpPr/>
          <p:nvPr/>
        </p:nvSpPr>
        <p:spPr>
          <a:xfrm>
            <a:off x="2806755" y="2810322"/>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 name="Gelijkbenige driehoek 3">
            <a:extLst>
              <a:ext uri="{FF2B5EF4-FFF2-40B4-BE49-F238E27FC236}">
                <a16:creationId xmlns:a16="http://schemas.microsoft.com/office/drawing/2014/main" id="{01E0CE6E-EDEB-4F6E-BFFE-4695AFB55908}"/>
              </a:ext>
            </a:extLst>
          </p:cNvPr>
          <p:cNvSpPr/>
          <p:nvPr/>
        </p:nvSpPr>
        <p:spPr>
          <a:xfrm rot="10800000">
            <a:off x="8701564" y="1654032"/>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Gelijkbenige driehoek 26">
            <a:extLst>
              <a:ext uri="{FF2B5EF4-FFF2-40B4-BE49-F238E27FC236}">
                <a16:creationId xmlns:a16="http://schemas.microsoft.com/office/drawing/2014/main" id="{CA336251-7E12-4492-9431-308BFC5F29B0}"/>
              </a:ext>
            </a:extLst>
          </p:cNvPr>
          <p:cNvSpPr/>
          <p:nvPr/>
        </p:nvSpPr>
        <p:spPr>
          <a:xfrm rot="10800000">
            <a:off x="2809527" y="4574402"/>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Tekstvak 28">
            <a:extLst>
              <a:ext uri="{FF2B5EF4-FFF2-40B4-BE49-F238E27FC236}">
                <a16:creationId xmlns:a16="http://schemas.microsoft.com/office/drawing/2014/main" id="{38097641-70B6-4715-AB32-0CF39E353127}"/>
              </a:ext>
            </a:extLst>
          </p:cNvPr>
          <p:cNvSpPr txBox="1"/>
          <p:nvPr/>
        </p:nvSpPr>
        <p:spPr>
          <a:xfrm>
            <a:off x="5291907" y="541436"/>
            <a:ext cx="1738068" cy="369332"/>
          </a:xfrm>
          <a:prstGeom prst="rect">
            <a:avLst/>
          </a:prstGeom>
          <a:noFill/>
        </p:spPr>
        <p:txBody>
          <a:bodyPr wrap="square" rtlCol="0">
            <a:spAutoFit/>
          </a:bodyPr>
          <a:lstStyle/>
          <a:p>
            <a:r>
              <a:rPr lang="en-US" b="1" i="1" dirty="0" err="1"/>
              <a:t>Koersenboekje</a:t>
            </a:r>
            <a:endParaRPr lang="nl-NL" b="1" i="1" dirty="0"/>
          </a:p>
        </p:txBody>
      </p:sp>
      <p:sp>
        <p:nvSpPr>
          <p:cNvPr id="30" name="Tekstvak 29">
            <a:extLst>
              <a:ext uri="{FF2B5EF4-FFF2-40B4-BE49-F238E27FC236}">
                <a16:creationId xmlns:a16="http://schemas.microsoft.com/office/drawing/2014/main" id="{04FBEA15-4B58-4F8B-98A0-B9DFAFC7606F}"/>
              </a:ext>
            </a:extLst>
          </p:cNvPr>
          <p:cNvSpPr txBox="1"/>
          <p:nvPr/>
        </p:nvSpPr>
        <p:spPr>
          <a:xfrm>
            <a:off x="4687824" y="96252"/>
            <a:ext cx="2816352" cy="584775"/>
          </a:xfrm>
          <a:prstGeom prst="rect">
            <a:avLst/>
          </a:prstGeom>
          <a:noFill/>
        </p:spPr>
        <p:txBody>
          <a:bodyPr wrap="square" rtlCol="0">
            <a:spAutoFit/>
          </a:bodyPr>
          <a:lstStyle/>
          <a:p>
            <a:pPr algn="ctr"/>
            <a:r>
              <a:rPr lang="nl-NL" sz="3200" b="1" dirty="0"/>
              <a:t>Koers versie 3 </a:t>
            </a:r>
          </a:p>
        </p:txBody>
      </p:sp>
    </p:spTree>
    <p:extLst>
      <p:ext uri="{BB962C8B-B14F-4D97-AF65-F5344CB8AC3E}">
        <p14:creationId xmlns:p14="http://schemas.microsoft.com/office/powerpoint/2010/main" val="148761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8" name="Tabel 5">
            <a:extLst>
              <a:ext uri="{FF2B5EF4-FFF2-40B4-BE49-F238E27FC236}">
                <a16:creationId xmlns:a16="http://schemas.microsoft.com/office/drawing/2014/main" id="{9416ABCE-4328-4ECC-8833-3C60C9E46DF3}"/>
              </a:ext>
            </a:extLst>
          </p:cNvPr>
          <p:cNvGraphicFramePr>
            <a:graphicFrameLocks noGrp="1"/>
          </p:cNvGraphicFramePr>
          <p:nvPr>
            <p:extLst>
              <p:ext uri="{D42A27DB-BD31-4B8C-83A1-F6EECF244321}">
                <p14:modId xmlns:p14="http://schemas.microsoft.com/office/powerpoint/2010/main" val="364564108"/>
              </p:ext>
            </p:extLst>
          </p:nvPr>
        </p:nvGraphicFramePr>
        <p:xfrm>
          <a:off x="66685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7</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8</a:t>
                      </a:r>
                      <a:endParaRPr lang="nl-NL" b="1" dirty="0"/>
                    </a:p>
                  </a:txBody>
                  <a:tcPr/>
                </a:tc>
                <a:tc>
                  <a:txBody>
                    <a:bodyPr/>
                    <a:lstStyle/>
                    <a:p>
                      <a:pPr algn="ctr"/>
                      <a:r>
                        <a:rPr lang="en-US" b="1" dirty="0"/>
                        <a:t>3</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9</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6</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4" name="Tabel 5">
            <a:extLst>
              <a:ext uri="{FF2B5EF4-FFF2-40B4-BE49-F238E27FC236}">
                <a16:creationId xmlns:a16="http://schemas.microsoft.com/office/drawing/2014/main" id="{79ADD67C-F894-404B-B3F4-56DBDAF8326A}"/>
              </a:ext>
            </a:extLst>
          </p:cNvPr>
          <p:cNvGraphicFramePr>
            <a:graphicFrameLocks noGrp="1"/>
          </p:cNvGraphicFramePr>
          <p:nvPr>
            <p:extLst>
              <p:ext uri="{D42A27DB-BD31-4B8C-83A1-F6EECF244321}">
                <p14:modId xmlns:p14="http://schemas.microsoft.com/office/powerpoint/2010/main" val="169285967"/>
              </p:ext>
            </p:extLst>
          </p:nvPr>
        </p:nvGraphicFramePr>
        <p:xfrm>
          <a:off x="663282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6</a:t>
                      </a:r>
                      <a:endParaRPr lang="nl-NL" b="1" dirty="0"/>
                    </a:p>
                  </a:txBody>
                  <a:tcPr/>
                </a:tc>
                <a:tc>
                  <a:txBody>
                    <a:bodyPr/>
                    <a:lstStyle/>
                    <a:p>
                      <a:pPr algn="ctr"/>
                      <a:r>
                        <a:rPr lang="en-US" b="1" dirty="0"/>
                        <a:t>11</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6</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6</a:t>
                      </a:r>
                      <a:endParaRPr lang="nl-NL" b="1" dirty="0"/>
                    </a:p>
                  </a:txBody>
                  <a:tcPr/>
                </a:tc>
                <a:tc>
                  <a:txBody>
                    <a:bodyPr/>
                    <a:lstStyle/>
                    <a:p>
                      <a:pPr algn="ctr"/>
                      <a:r>
                        <a:rPr lang="en-US" b="1" dirty="0"/>
                        <a:t>8</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3</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2</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6" name="Tabel 5">
            <a:extLst>
              <a:ext uri="{FF2B5EF4-FFF2-40B4-BE49-F238E27FC236}">
                <a16:creationId xmlns:a16="http://schemas.microsoft.com/office/drawing/2014/main" id="{9AA1CB9F-932A-42EC-AF80-B780AC0E8E9E}"/>
              </a:ext>
            </a:extLst>
          </p:cNvPr>
          <p:cNvGraphicFramePr>
            <a:graphicFrameLocks noGrp="1"/>
          </p:cNvGraphicFramePr>
          <p:nvPr>
            <p:extLst>
              <p:ext uri="{D42A27DB-BD31-4B8C-83A1-F6EECF244321}">
                <p14:modId xmlns:p14="http://schemas.microsoft.com/office/powerpoint/2010/main" val="3893869617"/>
              </p:ext>
            </p:extLst>
          </p:nvPr>
        </p:nvGraphicFramePr>
        <p:xfrm>
          <a:off x="66685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2</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6</a:t>
                      </a:r>
                      <a:endParaRPr lang="nl-NL" b="1" dirty="0"/>
                    </a:p>
                  </a:txBody>
                  <a:tcPr/>
                </a:tc>
                <a:tc>
                  <a:txBody>
                    <a:bodyPr/>
                    <a:lstStyle/>
                    <a:p>
                      <a:pPr algn="ctr"/>
                      <a:r>
                        <a:rPr lang="en-US" b="1" dirty="0"/>
                        <a:t>19</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2</a:t>
                      </a:r>
                      <a:endParaRPr lang="nl-NL" b="1" dirty="0"/>
                    </a:p>
                  </a:txBody>
                  <a:tcPr/>
                </a:tc>
                <a:tc>
                  <a:txBody>
                    <a:bodyPr/>
                    <a:lstStyle/>
                    <a:p>
                      <a:pPr algn="ctr"/>
                      <a:r>
                        <a:rPr lang="en-US" b="1" dirty="0"/>
                        <a:t>4</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10</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9</a:t>
                      </a:r>
                      <a:endParaRPr lang="nl-NL" b="1" dirty="0"/>
                    </a:p>
                  </a:txBody>
                  <a:tcPr/>
                </a:tc>
                <a:tc>
                  <a:txBody>
                    <a:bodyPr/>
                    <a:lstStyle/>
                    <a:p>
                      <a:pPr algn="ctr"/>
                      <a:r>
                        <a:rPr lang="en-US" b="1" dirty="0"/>
                        <a:t>17</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8" name="Tabel 5">
            <a:extLst>
              <a:ext uri="{FF2B5EF4-FFF2-40B4-BE49-F238E27FC236}">
                <a16:creationId xmlns:a16="http://schemas.microsoft.com/office/drawing/2014/main" id="{1DFBB744-CA68-40B1-882C-3F2AEFCB7654}"/>
              </a:ext>
            </a:extLst>
          </p:cNvPr>
          <p:cNvGraphicFramePr>
            <a:graphicFrameLocks noGrp="1"/>
          </p:cNvGraphicFramePr>
          <p:nvPr>
            <p:extLst>
              <p:ext uri="{D42A27DB-BD31-4B8C-83A1-F6EECF244321}">
                <p14:modId xmlns:p14="http://schemas.microsoft.com/office/powerpoint/2010/main" val="2731309285"/>
              </p:ext>
            </p:extLst>
          </p:nvPr>
        </p:nvGraphicFramePr>
        <p:xfrm>
          <a:off x="663282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0</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2</a:t>
                      </a:r>
                      <a:endParaRPr lang="nl-NL" b="1" dirty="0"/>
                    </a:p>
                  </a:txBody>
                  <a:tcPr/>
                </a:tc>
                <a:tc>
                  <a:txBody>
                    <a:bodyPr/>
                    <a:lstStyle/>
                    <a:p>
                      <a:pPr algn="ctr"/>
                      <a:r>
                        <a:rPr lang="en-US" b="1" dirty="0"/>
                        <a:t>14</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8</a:t>
                      </a:r>
                      <a:endParaRPr lang="nl-NL" b="1" dirty="0"/>
                    </a:p>
                  </a:txBody>
                  <a:tcPr/>
                </a:tc>
                <a:tc>
                  <a:txBody>
                    <a:bodyPr/>
                    <a:lstStyle/>
                    <a:p>
                      <a:pPr algn="ctr"/>
                      <a:r>
                        <a:rPr lang="en-US" b="1" dirty="0"/>
                        <a:t>14</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4</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331564937"/>
                  </a:ext>
                </a:extLst>
              </a:tr>
            </a:tbl>
          </a:graphicData>
        </a:graphic>
      </p:graphicFrame>
      <p:pic>
        <p:nvPicPr>
          <p:cNvPr id="20" name="Afbeelding 19" descr="Afbeelding met vogel&#10;&#10;Automatisch gegenereerde beschrijving">
            <a:extLst>
              <a:ext uri="{FF2B5EF4-FFF2-40B4-BE49-F238E27FC236}">
                <a16:creationId xmlns:a16="http://schemas.microsoft.com/office/drawing/2014/main" id="{E5A9D5E1-9047-436D-A0D3-0A936CB64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509" y="621520"/>
            <a:ext cx="971387" cy="584775"/>
          </a:xfrm>
          <a:prstGeom prst="rect">
            <a:avLst/>
          </a:prstGeom>
        </p:spPr>
      </p:pic>
      <p:pic>
        <p:nvPicPr>
          <p:cNvPr id="22" name="Afbeelding 21">
            <a:extLst>
              <a:ext uri="{FF2B5EF4-FFF2-40B4-BE49-F238E27FC236}">
                <a16:creationId xmlns:a16="http://schemas.microsoft.com/office/drawing/2014/main" id="{44B0DF98-E873-4F5C-81C5-27C19F52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23" y="594172"/>
            <a:ext cx="887135" cy="612123"/>
          </a:xfrm>
          <a:prstGeom prst="rect">
            <a:avLst/>
          </a:prstGeom>
        </p:spPr>
      </p:pic>
      <p:pic>
        <p:nvPicPr>
          <p:cNvPr id="24" name="Afbeelding 23" descr="Afbeelding met tekening&#10;&#10;Automatisch gegenereerde beschrijving">
            <a:extLst>
              <a:ext uri="{FF2B5EF4-FFF2-40B4-BE49-F238E27FC236}">
                <a16:creationId xmlns:a16="http://schemas.microsoft.com/office/drawing/2014/main" id="{E89F3BCB-DB06-4BE8-B25F-E14203F20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634" y="3536008"/>
            <a:ext cx="887135" cy="591054"/>
          </a:xfrm>
          <a:prstGeom prst="rect">
            <a:avLst/>
          </a:prstGeom>
        </p:spPr>
      </p:pic>
      <p:pic>
        <p:nvPicPr>
          <p:cNvPr id="26" name="Afbeelding 25" descr="Afbeelding met tekening&#10;&#10;Automatisch gegenereerde beschrijving">
            <a:extLst>
              <a:ext uri="{FF2B5EF4-FFF2-40B4-BE49-F238E27FC236}">
                <a16:creationId xmlns:a16="http://schemas.microsoft.com/office/drawing/2014/main" id="{1A3986AB-FC35-4174-851E-F671F41045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923" y="3536008"/>
            <a:ext cx="887135" cy="591423"/>
          </a:xfrm>
          <a:prstGeom prst="rect">
            <a:avLst/>
          </a:prstGeom>
        </p:spPr>
      </p:pic>
      <p:sp>
        <p:nvSpPr>
          <p:cNvPr id="57" name="Gelijkbenige driehoek 56">
            <a:extLst>
              <a:ext uri="{FF2B5EF4-FFF2-40B4-BE49-F238E27FC236}">
                <a16:creationId xmlns:a16="http://schemas.microsoft.com/office/drawing/2014/main" id="{FB9D3125-DB5A-4A57-A1C0-78CD4CD518B4}"/>
              </a:ext>
            </a:extLst>
          </p:cNvPr>
          <p:cNvSpPr/>
          <p:nvPr/>
        </p:nvSpPr>
        <p:spPr>
          <a:xfrm>
            <a:off x="8701566" y="533294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5" name="Gelijkbenige driehoek 4">
            <a:extLst>
              <a:ext uri="{FF2B5EF4-FFF2-40B4-BE49-F238E27FC236}">
                <a16:creationId xmlns:a16="http://schemas.microsoft.com/office/drawing/2014/main" id="{D398E4CF-09C2-4319-91ED-7B941F2A48F2}"/>
              </a:ext>
            </a:extLst>
          </p:cNvPr>
          <p:cNvSpPr/>
          <p:nvPr/>
        </p:nvSpPr>
        <p:spPr>
          <a:xfrm rot="10800000">
            <a:off x="8701566" y="614784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Gelijkbenige driehoek 6">
            <a:extLst>
              <a:ext uri="{FF2B5EF4-FFF2-40B4-BE49-F238E27FC236}">
                <a16:creationId xmlns:a16="http://schemas.microsoft.com/office/drawing/2014/main" id="{F32B1DAB-1AE8-4346-B8FC-340E3B41B971}"/>
              </a:ext>
            </a:extLst>
          </p:cNvPr>
          <p:cNvSpPr/>
          <p:nvPr/>
        </p:nvSpPr>
        <p:spPr>
          <a:xfrm>
            <a:off x="8701566" y="493512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3" name="Gelijkbenige driehoek 22">
            <a:extLst>
              <a:ext uri="{FF2B5EF4-FFF2-40B4-BE49-F238E27FC236}">
                <a16:creationId xmlns:a16="http://schemas.microsoft.com/office/drawing/2014/main" id="{7D256C89-2C24-411A-ADFC-2F5B37110395}"/>
              </a:ext>
            </a:extLst>
          </p:cNvPr>
          <p:cNvSpPr/>
          <p:nvPr/>
        </p:nvSpPr>
        <p:spPr>
          <a:xfrm>
            <a:off x="2822798" y="4951243"/>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 name="Gelijkbenige driehoek 2">
            <a:extLst>
              <a:ext uri="{FF2B5EF4-FFF2-40B4-BE49-F238E27FC236}">
                <a16:creationId xmlns:a16="http://schemas.microsoft.com/office/drawing/2014/main" id="{9E523AE4-E465-43B8-AAA6-98C212B6C93C}"/>
              </a:ext>
            </a:extLst>
          </p:cNvPr>
          <p:cNvSpPr/>
          <p:nvPr/>
        </p:nvSpPr>
        <p:spPr>
          <a:xfrm>
            <a:off x="2806755" y="1647586"/>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 name="Gelijkbenige driehoek 3">
            <a:extLst>
              <a:ext uri="{FF2B5EF4-FFF2-40B4-BE49-F238E27FC236}">
                <a16:creationId xmlns:a16="http://schemas.microsoft.com/office/drawing/2014/main" id="{332C47E1-640B-489F-A019-4D84F898B857}"/>
              </a:ext>
            </a:extLst>
          </p:cNvPr>
          <p:cNvSpPr/>
          <p:nvPr/>
        </p:nvSpPr>
        <p:spPr>
          <a:xfrm rot="10800000">
            <a:off x="2806754" y="2047175"/>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Gelijkbenige driehoek 26">
            <a:extLst>
              <a:ext uri="{FF2B5EF4-FFF2-40B4-BE49-F238E27FC236}">
                <a16:creationId xmlns:a16="http://schemas.microsoft.com/office/drawing/2014/main" id="{726B0CB3-00CF-4258-88A0-9A17F8459501}"/>
              </a:ext>
            </a:extLst>
          </p:cNvPr>
          <p:cNvSpPr/>
          <p:nvPr/>
        </p:nvSpPr>
        <p:spPr>
          <a:xfrm>
            <a:off x="2813505" y="2418497"/>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0" name="Gelijkbenige driehoek 29">
            <a:extLst>
              <a:ext uri="{FF2B5EF4-FFF2-40B4-BE49-F238E27FC236}">
                <a16:creationId xmlns:a16="http://schemas.microsoft.com/office/drawing/2014/main" id="{911367EB-1C34-4A11-95B6-13E3195416F3}"/>
              </a:ext>
            </a:extLst>
          </p:cNvPr>
          <p:cNvSpPr/>
          <p:nvPr/>
        </p:nvSpPr>
        <p:spPr>
          <a:xfrm rot="10800000">
            <a:off x="2822797" y="2835288"/>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Gelijkbenige driehoek 33">
            <a:extLst>
              <a:ext uri="{FF2B5EF4-FFF2-40B4-BE49-F238E27FC236}">
                <a16:creationId xmlns:a16="http://schemas.microsoft.com/office/drawing/2014/main" id="{91AC5554-A9D1-4F90-9305-4F5702AB8309}"/>
              </a:ext>
            </a:extLst>
          </p:cNvPr>
          <p:cNvSpPr/>
          <p:nvPr/>
        </p:nvSpPr>
        <p:spPr>
          <a:xfrm>
            <a:off x="8701564" y="166769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6" name="Gelijkbenige driehoek 35">
            <a:extLst>
              <a:ext uri="{FF2B5EF4-FFF2-40B4-BE49-F238E27FC236}">
                <a16:creationId xmlns:a16="http://schemas.microsoft.com/office/drawing/2014/main" id="{B4E987DD-F22E-46C3-95FA-BBCAE3A409AF}"/>
              </a:ext>
            </a:extLst>
          </p:cNvPr>
          <p:cNvSpPr/>
          <p:nvPr/>
        </p:nvSpPr>
        <p:spPr>
          <a:xfrm rot="10800000">
            <a:off x="8695236" y="204699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8" name="Gelijkbenige driehoek 37">
            <a:extLst>
              <a:ext uri="{FF2B5EF4-FFF2-40B4-BE49-F238E27FC236}">
                <a16:creationId xmlns:a16="http://schemas.microsoft.com/office/drawing/2014/main" id="{F7786A4C-07AB-4F60-AEC2-61FBC94C7E6F}"/>
              </a:ext>
            </a:extLst>
          </p:cNvPr>
          <p:cNvSpPr/>
          <p:nvPr/>
        </p:nvSpPr>
        <p:spPr>
          <a:xfrm>
            <a:off x="8695236" y="2400510"/>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2" name="Gelijkbenige driehoek 41">
            <a:extLst>
              <a:ext uri="{FF2B5EF4-FFF2-40B4-BE49-F238E27FC236}">
                <a16:creationId xmlns:a16="http://schemas.microsoft.com/office/drawing/2014/main" id="{E5588B0F-4BBE-4CBA-AB88-49049C75E018}"/>
              </a:ext>
            </a:extLst>
          </p:cNvPr>
          <p:cNvSpPr/>
          <p:nvPr/>
        </p:nvSpPr>
        <p:spPr>
          <a:xfrm rot="10800000">
            <a:off x="8695236" y="320288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4" name="Gelijkbenige driehoek 43">
            <a:extLst>
              <a:ext uri="{FF2B5EF4-FFF2-40B4-BE49-F238E27FC236}">
                <a16:creationId xmlns:a16="http://schemas.microsoft.com/office/drawing/2014/main" id="{16D25267-CB9B-4DB9-94AF-9ABD44608AB0}"/>
              </a:ext>
            </a:extLst>
          </p:cNvPr>
          <p:cNvSpPr/>
          <p:nvPr/>
        </p:nvSpPr>
        <p:spPr>
          <a:xfrm>
            <a:off x="8695236" y="572607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6" name="Gelijkbenige driehoek 45">
            <a:extLst>
              <a:ext uri="{FF2B5EF4-FFF2-40B4-BE49-F238E27FC236}">
                <a16:creationId xmlns:a16="http://schemas.microsoft.com/office/drawing/2014/main" id="{4241403E-85CC-46FE-951D-97382C101DFE}"/>
              </a:ext>
            </a:extLst>
          </p:cNvPr>
          <p:cNvSpPr/>
          <p:nvPr/>
        </p:nvSpPr>
        <p:spPr>
          <a:xfrm>
            <a:off x="2829967" y="6104375"/>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8" name="Gelijkbenige driehoek 47">
            <a:extLst>
              <a:ext uri="{FF2B5EF4-FFF2-40B4-BE49-F238E27FC236}">
                <a16:creationId xmlns:a16="http://schemas.microsoft.com/office/drawing/2014/main" id="{F5A411FB-77FA-4D44-9D4B-8E8BD4F40606}"/>
              </a:ext>
            </a:extLst>
          </p:cNvPr>
          <p:cNvSpPr/>
          <p:nvPr/>
        </p:nvSpPr>
        <p:spPr>
          <a:xfrm>
            <a:off x="2829966" y="5370857"/>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50" name="Gelijkbenige driehoek 49">
            <a:extLst>
              <a:ext uri="{FF2B5EF4-FFF2-40B4-BE49-F238E27FC236}">
                <a16:creationId xmlns:a16="http://schemas.microsoft.com/office/drawing/2014/main" id="{7233E26A-DE21-4B38-89BB-AA56D4B2C6C6}"/>
              </a:ext>
            </a:extLst>
          </p:cNvPr>
          <p:cNvSpPr/>
          <p:nvPr/>
        </p:nvSpPr>
        <p:spPr>
          <a:xfrm rot="10800000">
            <a:off x="2831234" y="4599980"/>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Gelijkbenige driehoek 1">
            <a:extLst>
              <a:ext uri="{FF2B5EF4-FFF2-40B4-BE49-F238E27FC236}">
                <a16:creationId xmlns:a16="http://schemas.microsoft.com/office/drawing/2014/main" id="{11206331-912D-42EB-9537-F5D8EDECF32C}"/>
              </a:ext>
            </a:extLst>
          </p:cNvPr>
          <p:cNvSpPr/>
          <p:nvPr/>
        </p:nvSpPr>
        <p:spPr>
          <a:xfrm rot="10800000">
            <a:off x="2813505" y="3195529"/>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Gelijkbenige driehoek 5">
            <a:extLst>
              <a:ext uri="{FF2B5EF4-FFF2-40B4-BE49-F238E27FC236}">
                <a16:creationId xmlns:a16="http://schemas.microsoft.com/office/drawing/2014/main" id="{65206AE5-B977-4675-AD8F-9C82F9C6B09B}"/>
              </a:ext>
            </a:extLst>
          </p:cNvPr>
          <p:cNvSpPr/>
          <p:nvPr/>
        </p:nvSpPr>
        <p:spPr>
          <a:xfrm rot="10800000">
            <a:off x="8695235" y="2841874"/>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Gelijkbenige driehoek 8">
            <a:extLst>
              <a:ext uri="{FF2B5EF4-FFF2-40B4-BE49-F238E27FC236}">
                <a16:creationId xmlns:a16="http://schemas.microsoft.com/office/drawing/2014/main" id="{B4F751CC-E3D9-403B-A69F-BF91C357BF55}"/>
              </a:ext>
            </a:extLst>
          </p:cNvPr>
          <p:cNvSpPr/>
          <p:nvPr/>
        </p:nvSpPr>
        <p:spPr>
          <a:xfrm rot="10800000">
            <a:off x="2822797" y="5760688"/>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Tekstvak 30">
            <a:extLst>
              <a:ext uri="{FF2B5EF4-FFF2-40B4-BE49-F238E27FC236}">
                <a16:creationId xmlns:a16="http://schemas.microsoft.com/office/drawing/2014/main" id="{EB3E24E9-937F-4D2F-BC7F-C00744F46213}"/>
              </a:ext>
            </a:extLst>
          </p:cNvPr>
          <p:cNvSpPr txBox="1"/>
          <p:nvPr/>
        </p:nvSpPr>
        <p:spPr>
          <a:xfrm>
            <a:off x="5291907" y="541436"/>
            <a:ext cx="1738068" cy="369332"/>
          </a:xfrm>
          <a:prstGeom prst="rect">
            <a:avLst/>
          </a:prstGeom>
          <a:noFill/>
        </p:spPr>
        <p:txBody>
          <a:bodyPr wrap="square" rtlCol="0">
            <a:spAutoFit/>
          </a:bodyPr>
          <a:lstStyle/>
          <a:p>
            <a:r>
              <a:rPr lang="en-US" b="1" i="1" dirty="0" err="1"/>
              <a:t>Koersenboekje</a:t>
            </a:r>
            <a:endParaRPr lang="nl-NL" b="1" i="1" dirty="0"/>
          </a:p>
        </p:txBody>
      </p:sp>
      <p:sp>
        <p:nvSpPr>
          <p:cNvPr id="33" name="Tekstvak 32">
            <a:extLst>
              <a:ext uri="{FF2B5EF4-FFF2-40B4-BE49-F238E27FC236}">
                <a16:creationId xmlns:a16="http://schemas.microsoft.com/office/drawing/2014/main" id="{5AF26C66-1E76-4A56-88E8-8D6790FD941C}"/>
              </a:ext>
            </a:extLst>
          </p:cNvPr>
          <p:cNvSpPr txBox="1"/>
          <p:nvPr/>
        </p:nvSpPr>
        <p:spPr>
          <a:xfrm>
            <a:off x="4687824" y="96252"/>
            <a:ext cx="2816352" cy="584775"/>
          </a:xfrm>
          <a:prstGeom prst="rect">
            <a:avLst/>
          </a:prstGeom>
          <a:noFill/>
        </p:spPr>
        <p:txBody>
          <a:bodyPr wrap="square" rtlCol="0">
            <a:spAutoFit/>
          </a:bodyPr>
          <a:lstStyle/>
          <a:p>
            <a:pPr algn="ctr"/>
            <a:r>
              <a:rPr lang="nl-NL" sz="3200" b="1" dirty="0"/>
              <a:t>Koers versie 4</a:t>
            </a:r>
          </a:p>
        </p:txBody>
      </p:sp>
    </p:spTree>
    <p:extLst>
      <p:ext uri="{BB962C8B-B14F-4D97-AF65-F5344CB8AC3E}">
        <p14:creationId xmlns:p14="http://schemas.microsoft.com/office/powerpoint/2010/main" val="2285688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graphicFrame>
        <p:nvGraphicFramePr>
          <p:cNvPr id="8" name="Tabel 5">
            <a:extLst>
              <a:ext uri="{FF2B5EF4-FFF2-40B4-BE49-F238E27FC236}">
                <a16:creationId xmlns:a16="http://schemas.microsoft.com/office/drawing/2014/main" id="{9416ABCE-4328-4ECC-8833-3C60C9E46DF3}"/>
              </a:ext>
            </a:extLst>
          </p:cNvPr>
          <p:cNvGraphicFramePr>
            <a:graphicFrameLocks noGrp="1"/>
          </p:cNvGraphicFramePr>
          <p:nvPr>
            <p:extLst>
              <p:ext uri="{D42A27DB-BD31-4B8C-83A1-F6EECF244321}">
                <p14:modId xmlns:p14="http://schemas.microsoft.com/office/powerpoint/2010/main" val="2173491775"/>
              </p:ext>
            </p:extLst>
          </p:nvPr>
        </p:nvGraphicFramePr>
        <p:xfrm>
          <a:off x="66685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9</a:t>
                      </a:r>
                      <a:endParaRPr lang="nl-NL" b="1" dirty="0"/>
                    </a:p>
                  </a:txBody>
                  <a:tcPr/>
                </a:tc>
                <a:tc>
                  <a:txBody>
                    <a:bodyPr/>
                    <a:lstStyle/>
                    <a:p>
                      <a:pPr algn="ctr"/>
                      <a:r>
                        <a:rPr lang="en-US" b="1" dirty="0"/>
                        <a:t>1</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17</a:t>
                      </a:r>
                      <a:endParaRPr lang="nl-NL" b="1" dirty="0"/>
                    </a:p>
                  </a:txBody>
                  <a:tcPr/>
                </a:tc>
                <a:tc>
                  <a:txBody>
                    <a:bodyPr/>
                    <a:lstStyle/>
                    <a:p>
                      <a:pPr algn="ctr"/>
                      <a:r>
                        <a:rPr lang="en-US" b="1" dirty="0"/>
                        <a:t>20</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8</a:t>
                      </a:r>
                      <a:endParaRPr lang="nl-NL" b="1" dirty="0"/>
                    </a:p>
                  </a:txBody>
                  <a:tcPr/>
                </a:tc>
                <a:tc>
                  <a:txBody>
                    <a:bodyPr/>
                    <a:lstStyle/>
                    <a:p>
                      <a:pPr algn="ctr"/>
                      <a:r>
                        <a:rPr lang="en-US" b="1" dirty="0"/>
                        <a:t>2</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0</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4" name="Tabel 5">
            <a:extLst>
              <a:ext uri="{FF2B5EF4-FFF2-40B4-BE49-F238E27FC236}">
                <a16:creationId xmlns:a16="http://schemas.microsoft.com/office/drawing/2014/main" id="{79ADD67C-F894-404B-B3F4-56DBDAF8326A}"/>
              </a:ext>
            </a:extLst>
          </p:cNvPr>
          <p:cNvGraphicFramePr>
            <a:graphicFrameLocks noGrp="1"/>
          </p:cNvGraphicFramePr>
          <p:nvPr>
            <p:extLst>
              <p:ext uri="{D42A27DB-BD31-4B8C-83A1-F6EECF244321}">
                <p14:modId xmlns:p14="http://schemas.microsoft.com/office/powerpoint/2010/main" val="3619778521"/>
              </p:ext>
            </p:extLst>
          </p:nvPr>
        </p:nvGraphicFramePr>
        <p:xfrm>
          <a:off x="6632821" y="1206295"/>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6</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2</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2</a:t>
                      </a:r>
                      <a:endParaRPr lang="nl-NL" b="1" dirty="0"/>
                    </a:p>
                  </a:txBody>
                  <a:tcPr/>
                </a:tc>
                <a:tc>
                  <a:txBody>
                    <a:bodyPr/>
                    <a:lstStyle/>
                    <a:p>
                      <a:pPr algn="ctr"/>
                      <a:r>
                        <a:rPr lang="en-US" b="1" dirty="0"/>
                        <a:t>6</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4</a:t>
                      </a:r>
                      <a:endParaRPr lang="nl-NL" b="1" dirty="0"/>
                    </a:p>
                  </a:txBody>
                  <a:tcPr/>
                </a:tc>
                <a:tc>
                  <a:txBody>
                    <a:bodyPr/>
                    <a:lstStyle/>
                    <a:p>
                      <a:pPr algn="ctr"/>
                      <a:r>
                        <a:rPr lang="en-US" b="1" dirty="0"/>
                        <a:t>13</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17</a:t>
                      </a:r>
                      <a:endParaRPr lang="nl-NL" b="1" dirty="0"/>
                    </a:p>
                  </a:txBody>
                  <a:tcPr/>
                </a:tc>
                <a:tc>
                  <a:txBody>
                    <a:bodyPr/>
                    <a:lstStyle/>
                    <a:p>
                      <a:pPr algn="ctr"/>
                      <a:r>
                        <a:rPr lang="en-US" b="1" dirty="0"/>
                        <a:t>24</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6" name="Tabel 5">
            <a:extLst>
              <a:ext uri="{FF2B5EF4-FFF2-40B4-BE49-F238E27FC236}">
                <a16:creationId xmlns:a16="http://schemas.microsoft.com/office/drawing/2014/main" id="{9AA1CB9F-932A-42EC-AF80-B780AC0E8E9E}"/>
              </a:ext>
            </a:extLst>
          </p:cNvPr>
          <p:cNvGraphicFramePr>
            <a:graphicFrameLocks noGrp="1"/>
          </p:cNvGraphicFramePr>
          <p:nvPr>
            <p:extLst>
              <p:ext uri="{D42A27DB-BD31-4B8C-83A1-F6EECF244321}">
                <p14:modId xmlns:p14="http://schemas.microsoft.com/office/powerpoint/2010/main" val="796785418"/>
              </p:ext>
            </p:extLst>
          </p:nvPr>
        </p:nvGraphicFramePr>
        <p:xfrm>
          <a:off x="66685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6</a:t>
                      </a:r>
                      <a:endParaRPr lang="nl-NL" b="1" dirty="0"/>
                    </a:p>
                  </a:txBody>
                  <a:tcPr/>
                </a:tc>
                <a:tc>
                  <a:txBody>
                    <a:bodyPr/>
                    <a:lstStyle/>
                    <a:p>
                      <a:pPr algn="ctr"/>
                      <a:r>
                        <a:rPr lang="en-US" b="1" dirty="0"/>
                        <a:t>10</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10</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a:t>
                      </a:r>
                      <a:endParaRPr lang="nl-NL" b="1" dirty="0"/>
                    </a:p>
                  </a:txBody>
                  <a:tcPr/>
                </a:tc>
                <a:tc>
                  <a:txBody>
                    <a:bodyPr/>
                    <a:lstStyle/>
                    <a:p>
                      <a:pPr algn="ctr"/>
                      <a:r>
                        <a:rPr lang="en-US" b="1" dirty="0"/>
                        <a:t>3</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11</a:t>
                      </a:r>
                      <a:endParaRPr lang="nl-NL" b="1" dirty="0"/>
                    </a:p>
                  </a:txBody>
                  <a:tcPr/>
                </a:tc>
                <a:tc>
                  <a:txBody>
                    <a:bodyPr/>
                    <a:lstStyle/>
                    <a:p>
                      <a:pPr algn="ctr"/>
                      <a:r>
                        <a:rPr lang="en-US" b="1" dirty="0"/>
                        <a:t>18</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6</a:t>
                      </a:r>
                      <a:endParaRPr lang="nl-NL" b="1" dirty="0"/>
                    </a:p>
                  </a:txBody>
                  <a:tcPr/>
                </a:tc>
                <a:tc>
                  <a:txBody>
                    <a:bodyPr/>
                    <a:lstStyle/>
                    <a:p>
                      <a:pPr algn="ctr"/>
                      <a:r>
                        <a:rPr lang="en-US" b="1" dirty="0"/>
                        <a:t>11</a:t>
                      </a:r>
                      <a:endParaRPr lang="nl-NL" b="1" dirty="0"/>
                    </a:p>
                  </a:txBody>
                  <a:tcPr/>
                </a:tc>
                <a:extLst>
                  <a:ext uri="{0D108BD9-81ED-4DB2-BD59-A6C34878D82A}">
                    <a16:rowId xmlns:a16="http://schemas.microsoft.com/office/drawing/2014/main" val="3331564937"/>
                  </a:ext>
                </a:extLst>
              </a:tr>
            </a:tbl>
          </a:graphicData>
        </a:graphic>
      </p:graphicFrame>
      <p:graphicFrame>
        <p:nvGraphicFramePr>
          <p:cNvPr id="18" name="Tabel 5">
            <a:extLst>
              <a:ext uri="{FF2B5EF4-FFF2-40B4-BE49-F238E27FC236}">
                <a16:creationId xmlns:a16="http://schemas.microsoft.com/office/drawing/2014/main" id="{1DFBB744-CA68-40B1-882C-3F2AEFCB7654}"/>
              </a:ext>
            </a:extLst>
          </p:cNvPr>
          <p:cNvGraphicFramePr>
            <a:graphicFrameLocks noGrp="1"/>
          </p:cNvGraphicFramePr>
          <p:nvPr>
            <p:extLst>
              <p:ext uri="{D42A27DB-BD31-4B8C-83A1-F6EECF244321}">
                <p14:modId xmlns:p14="http://schemas.microsoft.com/office/powerpoint/2010/main" val="1524597049"/>
              </p:ext>
            </p:extLst>
          </p:nvPr>
        </p:nvGraphicFramePr>
        <p:xfrm>
          <a:off x="6632821" y="4127062"/>
          <a:ext cx="5143500" cy="2281428"/>
        </p:xfrm>
        <a:graphic>
          <a:graphicData uri="http://schemas.openxmlformats.org/drawingml/2006/table">
            <a:tbl>
              <a:tblPr firstRow="1" bandRow="1">
                <a:tableStyleId>{9D7B26C5-4107-4FEC-AEDC-1716B250A1EF}</a:tableStyleId>
              </a:tblPr>
              <a:tblGrid>
                <a:gridCol w="1714500">
                  <a:extLst>
                    <a:ext uri="{9D8B030D-6E8A-4147-A177-3AD203B41FA5}">
                      <a16:colId xmlns:a16="http://schemas.microsoft.com/office/drawing/2014/main" val="3359710579"/>
                    </a:ext>
                  </a:extLst>
                </a:gridCol>
                <a:gridCol w="1714500">
                  <a:extLst>
                    <a:ext uri="{9D8B030D-6E8A-4147-A177-3AD203B41FA5}">
                      <a16:colId xmlns:a16="http://schemas.microsoft.com/office/drawing/2014/main" val="95117053"/>
                    </a:ext>
                  </a:extLst>
                </a:gridCol>
                <a:gridCol w="1714500">
                  <a:extLst>
                    <a:ext uri="{9D8B030D-6E8A-4147-A177-3AD203B41FA5}">
                      <a16:colId xmlns:a16="http://schemas.microsoft.com/office/drawing/2014/main" val="1058697045"/>
                    </a:ext>
                  </a:extLst>
                </a:gridCol>
              </a:tblGrid>
              <a:tr h="380238">
                <a:tc>
                  <a:txBody>
                    <a:bodyPr/>
                    <a:lstStyle/>
                    <a:p>
                      <a:r>
                        <a:rPr lang="nl-NL" noProof="0" dirty="0"/>
                        <a:t>Bedrijf</a:t>
                      </a:r>
                    </a:p>
                  </a:txBody>
                  <a:tcPr/>
                </a:tc>
                <a:tc>
                  <a:txBody>
                    <a:bodyPr/>
                    <a:lstStyle/>
                    <a:p>
                      <a:pPr algn="ctr"/>
                      <a:r>
                        <a:rPr lang="nl-NL" noProof="0" dirty="0"/>
                        <a:t>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noProof="0" dirty="0"/>
                        <a:t>  Koers (in </a:t>
                      </a:r>
                      <a:r>
                        <a:rPr lang="nl-NL" b="1" noProof="0" dirty="0"/>
                        <a:t>k</a:t>
                      </a:r>
                      <a:r>
                        <a:rPr lang="nl-NL" b="1" dirty="0"/>
                        <a:t>€</a:t>
                      </a:r>
                      <a:r>
                        <a:rPr lang="nl-NL" noProof="0" dirty="0"/>
                        <a:t>)</a:t>
                      </a:r>
                    </a:p>
                  </a:txBody>
                  <a:tcPr/>
                </a:tc>
                <a:extLst>
                  <a:ext uri="{0D108BD9-81ED-4DB2-BD59-A6C34878D82A}">
                    <a16:rowId xmlns:a16="http://schemas.microsoft.com/office/drawing/2014/main" val="3800663958"/>
                  </a:ext>
                </a:extLst>
              </a:tr>
              <a:tr h="380238">
                <a:tc>
                  <a:txBody>
                    <a:bodyPr/>
                    <a:lstStyle/>
                    <a:p>
                      <a:r>
                        <a:rPr lang="en-US" dirty="0"/>
                        <a:t>SHELL</a:t>
                      </a:r>
                      <a:endParaRPr lang="nl-NL" dirty="0"/>
                    </a:p>
                  </a:txBody>
                  <a:tcPr/>
                </a:tc>
                <a:tc>
                  <a:txBody>
                    <a:bodyPr/>
                    <a:lstStyle/>
                    <a:p>
                      <a:pPr algn="ctr"/>
                      <a:r>
                        <a:rPr lang="en-US" b="1" dirty="0"/>
                        <a:t>2</a:t>
                      </a:r>
                      <a:endParaRPr lang="nl-NL" b="1" dirty="0"/>
                    </a:p>
                  </a:txBody>
                  <a:tcPr/>
                </a:tc>
                <a:tc>
                  <a:txBody>
                    <a:bodyPr/>
                    <a:lstStyle/>
                    <a:p>
                      <a:pPr algn="ctr"/>
                      <a:r>
                        <a:rPr lang="en-US" b="1" dirty="0"/>
                        <a:t>7</a:t>
                      </a:r>
                      <a:endParaRPr lang="nl-NL" b="1" dirty="0"/>
                    </a:p>
                  </a:txBody>
                  <a:tcPr/>
                </a:tc>
                <a:extLst>
                  <a:ext uri="{0D108BD9-81ED-4DB2-BD59-A6C34878D82A}">
                    <a16:rowId xmlns:a16="http://schemas.microsoft.com/office/drawing/2014/main" val="3732667479"/>
                  </a:ext>
                </a:extLst>
              </a:tr>
              <a:tr h="380238">
                <a:tc>
                  <a:txBody>
                    <a:bodyPr/>
                    <a:lstStyle/>
                    <a:p>
                      <a:r>
                        <a:rPr lang="en-US" dirty="0"/>
                        <a:t>Airbus</a:t>
                      </a:r>
                      <a:endParaRPr lang="nl-NL" dirty="0"/>
                    </a:p>
                  </a:txBody>
                  <a:tcPr/>
                </a:tc>
                <a:tc>
                  <a:txBody>
                    <a:bodyPr/>
                    <a:lstStyle/>
                    <a:p>
                      <a:pPr algn="ctr"/>
                      <a:r>
                        <a:rPr lang="en-US" b="1" dirty="0"/>
                        <a:t>2</a:t>
                      </a:r>
                      <a:endParaRPr lang="nl-NL" b="1" dirty="0"/>
                    </a:p>
                  </a:txBody>
                  <a:tcPr/>
                </a:tc>
                <a:tc>
                  <a:txBody>
                    <a:bodyPr/>
                    <a:lstStyle/>
                    <a:p>
                      <a:pPr algn="ctr"/>
                      <a:r>
                        <a:rPr lang="en-US" b="1" dirty="0"/>
                        <a:t>12</a:t>
                      </a:r>
                      <a:endParaRPr lang="nl-NL" b="1" dirty="0"/>
                    </a:p>
                  </a:txBody>
                  <a:tcPr/>
                </a:tc>
                <a:extLst>
                  <a:ext uri="{0D108BD9-81ED-4DB2-BD59-A6C34878D82A}">
                    <a16:rowId xmlns:a16="http://schemas.microsoft.com/office/drawing/2014/main" val="503494737"/>
                  </a:ext>
                </a:extLst>
              </a:tr>
              <a:tr h="380238">
                <a:tc>
                  <a:txBody>
                    <a:bodyPr/>
                    <a:lstStyle/>
                    <a:p>
                      <a:r>
                        <a:rPr lang="en-US" dirty="0"/>
                        <a:t>Tesla</a:t>
                      </a:r>
                      <a:endParaRPr lang="nl-NL" dirty="0"/>
                    </a:p>
                  </a:txBody>
                  <a:tcPr/>
                </a:tc>
                <a:tc>
                  <a:txBody>
                    <a:bodyPr/>
                    <a:lstStyle/>
                    <a:p>
                      <a:pPr algn="ctr"/>
                      <a:r>
                        <a:rPr lang="en-US" b="1" dirty="0"/>
                        <a:t>10</a:t>
                      </a:r>
                      <a:endParaRPr lang="nl-NL" b="1" dirty="0"/>
                    </a:p>
                  </a:txBody>
                  <a:tcPr/>
                </a:tc>
                <a:tc>
                  <a:txBody>
                    <a:bodyPr/>
                    <a:lstStyle/>
                    <a:p>
                      <a:pPr algn="ctr"/>
                      <a:r>
                        <a:rPr lang="en-US" b="1" dirty="0"/>
                        <a:t>15</a:t>
                      </a:r>
                      <a:endParaRPr lang="nl-NL" b="1" dirty="0"/>
                    </a:p>
                  </a:txBody>
                  <a:tcPr/>
                </a:tc>
                <a:extLst>
                  <a:ext uri="{0D108BD9-81ED-4DB2-BD59-A6C34878D82A}">
                    <a16:rowId xmlns:a16="http://schemas.microsoft.com/office/drawing/2014/main" val="4034785370"/>
                  </a:ext>
                </a:extLst>
              </a:tr>
              <a:tr h="380238">
                <a:tc>
                  <a:txBody>
                    <a:bodyPr/>
                    <a:lstStyle/>
                    <a:p>
                      <a:r>
                        <a:rPr lang="en-US" dirty="0"/>
                        <a:t>AB </a:t>
                      </a:r>
                      <a:r>
                        <a:rPr lang="en-US" dirty="0" err="1"/>
                        <a:t>Inbev</a:t>
                      </a:r>
                      <a:endParaRPr lang="nl-NL" dirty="0"/>
                    </a:p>
                  </a:txBody>
                  <a:tcPr/>
                </a:tc>
                <a:tc>
                  <a:txBody>
                    <a:bodyPr/>
                    <a:lstStyle/>
                    <a:p>
                      <a:pPr algn="ctr"/>
                      <a:r>
                        <a:rPr lang="en-US" b="1" dirty="0"/>
                        <a:t>9</a:t>
                      </a:r>
                      <a:endParaRPr lang="nl-NL" b="1" dirty="0"/>
                    </a:p>
                  </a:txBody>
                  <a:tcPr/>
                </a:tc>
                <a:tc>
                  <a:txBody>
                    <a:bodyPr/>
                    <a:lstStyle/>
                    <a:p>
                      <a:pPr algn="ctr"/>
                      <a:r>
                        <a:rPr lang="en-US" b="1" dirty="0"/>
                        <a:t>5</a:t>
                      </a:r>
                      <a:endParaRPr lang="nl-NL" b="1" dirty="0"/>
                    </a:p>
                  </a:txBody>
                  <a:tcPr/>
                </a:tc>
                <a:extLst>
                  <a:ext uri="{0D108BD9-81ED-4DB2-BD59-A6C34878D82A}">
                    <a16:rowId xmlns:a16="http://schemas.microsoft.com/office/drawing/2014/main" val="839248237"/>
                  </a:ext>
                </a:extLst>
              </a:tr>
              <a:tr h="380238">
                <a:tc>
                  <a:txBody>
                    <a:bodyPr/>
                    <a:lstStyle/>
                    <a:p>
                      <a:r>
                        <a:rPr lang="en-US" dirty="0"/>
                        <a:t>Unilever</a:t>
                      </a:r>
                      <a:endParaRPr lang="nl-NL" dirty="0"/>
                    </a:p>
                  </a:txBody>
                  <a:tcPr/>
                </a:tc>
                <a:tc>
                  <a:txBody>
                    <a:bodyPr/>
                    <a:lstStyle/>
                    <a:p>
                      <a:pPr algn="ctr"/>
                      <a:r>
                        <a:rPr lang="en-US" b="1" dirty="0"/>
                        <a:t>4</a:t>
                      </a:r>
                      <a:endParaRPr lang="nl-NL" b="1" dirty="0"/>
                    </a:p>
                  </a:txBody>
                  <a:tcPr/>
                </a:tc>
                <a:tc>
                  <a:txBody>
                    <a:bodyPr/>
                    <a:lstStyle/>
                    <a:p>
                      <a:pPr algn="ctr"/>
                      <a:r>
                        <a:rPr lang="en-US" b="1" dirty="0"/>
                        <a:t>9</a:t>
                      </a:r>
                      <a:endParaRPr lang="nl-NL" b="1" dirty="0"/>
                    </a:p>
                  </a:txBody>
                  <a:tcPr/>
                </a:tc>
                <a:extLst>
                  <a:ext uri="{0D108BD9-81ED-4DB2-BD59-A6C34878D82A}">
                    <a16:rowId xmlns:a16="http://schemas.microsoft.com/office/drawing/2014/main" val="3331564937"/>
                  </a:ext>
                </a:extLst>
              </a:tr>
            </a:tbl>
          </a:graphicData>
        </a:graphic>
      </p:graphicFrame>
      <p:pic>
        <p:nvPicPr>
          <p:cNvPr id="20" name="Afbeelding 19" descr="Afbeelding met vogel&#10;&#10;Automatisch gegenereerde beschrijving">
            <a:extLst>
              <a:ext uri="{FF2B5EF4-FFF2-40B4-BE49-F238E27FC236}">
                <a16:creationId xmlns:a16="http://schemas.microsoft.com/office/drawing/2014/main" id="{E5A9D5E1-9047-436D-A0D3-0A936CB64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509" y="621520"/>
            <a:ext cx="971387" cy="584775"/>
          </a:xfrm>
          <a:prstGeom prst="rect">
            <a:avLst/>
          </a:prstGeom>
        </p:spPr>
      </p:pic>
      <p:pic>
        <p:nvPicPr>
          <p:cNvPr id="22" name="Afbeelding 21">
            <a:extLst>
              <a:ext uri="{FF2B5EF4-FFF2-40B4-BE49-F238E27FC236}">
                <a16:creationId xmlns:a16="http://schemas.microsoft.com/office/drawing/2014/main" id="{44B0DF98-E873-4F5C-81C5-27C19F52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8923" y="594172"/>
            <a:ext cx="887135" cy="612123"/>
          </a:xfrm>
          <a:prstGeom prst="rect">
            <a:avLst/>
          </a:prstGeom>
        </p:spPr>
      </p:pic>
      <p:pic>
        <p:nvPicPr>
          <p:cNvPr id="24" name="Afbeelding 23" descr="Afbeelding met tekening&#10;&#10;Automatisch gegenereerde beschrijving">
            <a:extLst>
              <a:ext uri="{FF2B5EF4-FFF2-40B4-BE49-F238E27FC236}">
                <a16:creationId xmlns:a16="http://schemas.microsoft.com/office/drawing/2014/main" id="{E89F3BCB-DB06-4BE8-B25F-E14203F209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1634" y="3536008"/>
            <a:ext cx="887135" cy="591054"/>
          </a:xfrm>
          <a:prstGeom prst="rect">
            <a:avLst/>
          </a:prstGeom>
        </p:spPr>
      </p:pic>
      <p:pic>
        <p:nvPicPr>
          <p:cNvPr id="26" name="Afbeelding 25" descr="Afbeelding met tekening&#10;&#10;Automatisch gegenereerde beschrijving">
            <a:extLst>
              <a:ext uri="{FF2B5EF4-FFF2-40B4-BE49-F238E27FC236}">
                <a16:creationId xmlns:a16="http://schemas.microsoft.com/office/drawing/2014/main" id="{1A3986AB-FC35-4174-851E-F671F410452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28923" y="3536008"/>
            <a:ext cx="887135" cy="591423"/>
          </a:xfrm>
          <a:prstGeom prst="rect">
            <a:avLst/>
          </a:prstGeom>
        </p:spPr>
      </p:pic>
      <p:sp>
        <p:nvSpPr>
          <p:cNvPr id="57" name="Gelijkbenige driehoek 56">
            <a:extLst>
              <a:ext uri="{FF2B5EF4-FFF2-40B4-BE49-F238E27FC236}">
                <a16:creationId xmlns:a16="http://schemas.microsoft.com/office/drawing/2014/main" id="{FB9D3125-DB5A-4A57-A1C0-78CD4CD518B4}"/>
              </a:ext>
            </a:extLst>
          </p:cNvPr>
          <p:cNvSpPr/>
          <p:nvPr/>
        </p:nvSpPr>
        <p:spPr>
          <a:xfrm>
            <a:off x="8701566" y="5332948"/>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21" name="Gelijkbenige driehoek 20">
            <a:extLst>
              <a:ext uri="{FF2B5EF4-FFF2-40B4-BE49-F238E27FC236}">
                <a16:creationId xmlns:a16="http://schemas.microsoft.com/office/drawing/2014/main" id="{2D0C4955-F781-43E9-A0B4-A0E3E8026E84}"/>
              </a:ext>
            </a:extLst>
          </p:cNvPr>
          <p:cNvSpPr/>
          <p:nvPr/>
        </p:nvSpPr>
        <p:spPr>
          <a:xfrm>
            <a:off x="8701565" y="2803431"/>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6" name="Gelijkbenige driehoek 35">
            <a:extLst>
              <a:ext uri="{FF2B5EF4-FFF2-40B4-BE49-F238E27FC236}">
                <a16:creationId xmlns:a16="http://schemas.microsoft.com/office/drawing/2014/main" id="{B4E987DD-F22E-46C3-95FA-BBCAE3A409AF}"/>
              </a:ext>
            </a:extLst>
          </p:cNvPr>
          <p:cNvSpPr/>
          <p:nvPr/>
        </p:nvSpPr>
        <p:spPr>
          <a:xfrm rot="10800000">
            <a:off x="8695236" y="204699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Gelijkbenige driehoek 1">
            <a:extLst>
              <a:ext uri="{FF2B5EF4-FFF2-40B4-BE49-F238E27FC236}">
                <a16:creationId xmlns:a16="http://schemas.microsoft.com/office/drawing/2014/main" id="{7C373D71-509C-4CF0-B891-CF76908E448E}"/>
              </a:ext>
            </a:extLst>
          </p:cNvPr>
          <p:cNvSpPr/>
          <p:nvPr/>
        </p:nvSpPr>
        <p:spPr>
          <a:xfrm rot="10800000">
            <a:off x="2806753" y="1679459"/>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Gelijkbenige driehoek 5">
            <a:extLst>
              <a:ext uri="{FF2B5EF4-FFF2-40B4-BE49-F238E27FC236}">
                <a16:creationId xmlns:a16="http://schemas.microsoft.com/office/drawing/2014/main" id="{D71A2F50-F8C3-41C2-8101-0BE24B8A9D60}"/>
              </a:ext>
            </a:extLst>
          </p:cNvPr>
          <p:cNvSpPr/>
          <p:nvPr/>
        </p:nvSpPr>
        <p:spPr>
          <a:xfrm>
            <a:off x="2830386" y="4566512"/>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9" name="Gelijkbenige driehoek 8">
            <a:extLst>
              <a:ext uri="{FF2B5EF4-FFF2-40B4-BE49-F238E27FC236}">
                <a16:creationId xmlns:a16="http://schemas.microsoft.com/office/drawing/2014/main" id="{FF2B6676-4B38-4A55-9A6A-8BD01C60DDCD}"/>
              </a:ext>
            </a:extLst>
          </p:cNvPr>
          <p:cNvSpPr/>
          <p:nvPr/>
        </p:nvSpPr>
        <p:spPr>
          <a:xfrm>
            <a:off x="8695656" y="4566512"/>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1" name="Gelijkbenige driehoek 10">
            <a:extLst>
              <a:ext uri="{FF2B5EF4-FFF2-40B4-BE49-F238E27FC236}">
                <a16:creationId xmlns:a16="http://schemas.microsoft.com/office/drawing/2014/main" id="{17294414-2828-48B2-9FD5-EF8E0D277282}"/>
              </a:ext>
            </a:extLst>
          </p:cNvPr>
          <p:cNvSpPr/>
          <p:nvPr/>
        </p:nvSpPr>
        <p:spPr>
          <a:xfrm>
            <a:off x="2813504" y="2016325"/>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2" name="Gelijkbenige driehoek 11">
            <a:extLst>
              <a:ext uri="{FF2B5EF4-FFF2-40B4-BE49-F238E27FC236}">
                <a16:creationId xmlns:a16="http://schemas.microsoft.com/office/drawing/2014/main" id="{BD165563-F39D-4D44-B110-CF8266B65A84}"/>
              </a:ext>
            </a:extLst>
          </p:cNvPr>
          <p:cNvSpPr/>
          <p:nvPr/>
        </p:nvSpPr>
        <p:spPr>
          <a:xfrm rot="10800000">
            <a:off x="2822796" y="4985383"/>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Gelijkbenige driehoek 12">
            <a:extLst>
              <a:ext uri="{FF2B5EF4-FFF2-40B4-BE49-F238E27FC236}">
                <a16:creationId xmlns:a16="http://schemas.microsoft.com/office/drawing/2014/main" id="{44524CF4-EB5C-4C6C-B9BA-8ABC48AF47BB}"/>
              </a:ext>
            </a:extLst>
          </p:cNvPr>
          <p:cNvSpPr/>
          <p:nvPr/>
        </p:nvSpPr>
        <p:spPr>
          <a:xfrm rot="10800000">
            <a:off x="2829966" y="2464663"/>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Gelijkbenige driehoek 14">
            <a:extLst>
              <a:ext uri="{FF2B5EF4-FFF2-40B4-BE49-F238E27FC236}">
                <a16:creationId xmlns:a16="http://schemas.microsoft.com/office/drawing/2014/main" id="{B1E244EE-1693-4597-973D-611B02BD6794}"/>
              </a:ext>
            </a:extLst>
          </p:cNvPr>
          <p:cNvSpPr/>
          <p:nvPr/>
        </p:nvSpPr>
        <p:spPr>
          <a:xfrm>
            <a:off x="2829124" y="5718460"/>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17" name="Gelijkbenige driehoek 16">
            <a:extLst>
              <a:ext uri="{FF2B5EF4-FFF2-40B4-BE49-F238E27FC236}">
                <a16:creationId xmlns:a16="http://schemas.microsoft.com/office/drawing/2014/main" id="{1B89600C-FF3D-4391-A323-F5EBD657DD2A}"/>
              </a:ext>
            </a:extLst>
          </p:cNvPr>
          <p:cNvSpPr/>
          <p:nvPr/>
        </p:nvSpPr>
        <p:spPr>
          <a:xfrm rot="10800000">
            <a:off x="8696504" y="5740394"/>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Gelijkbenige driehoek 18">
            <a:extLst>
              <a:ext uri="{FF2B5EF4-FFF2-40B4-BE49-F238E27FC236}">
                <a16:creationId xmlns:a16="http://schemas.microsoft.com/office/drawing/2014/main" id="{3F82D61D-05E8-4F77-8C06-F43F938E9E70}"/>
              </a:ext>
            </a:extLst>
          </p:cNvPr>
          <p:cNvSpPr/>
          <p:nvPr/>
        </p:nvSpPr>
        <p:spPr>
          <a:xfrm>
            <a:off x="8695656" y="3187520"/>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 name="Gelijkbenige driehoek 2">
            <a:extLst>
              <a:ext uri="{FF2B5EF4-FFF2-40B4-BE49-F238E27FC236}">
                <a16:creationId xmlns:a16="http://schemas.microsoft.com/office/drawing/2014/main" id="{562045E9-C948-4DC2-9B42-E9AED1F0077C}"/>
              </a:ext>
            </a:extLst>
          </p:cNvPr>
          <p:cNvSpPr/>
          <p:nvPr/>
        </p:nvSpPr>
        <p:spPr>
          <a:xfrm>
            <a:off x="2822795" y="2825440"/>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4" name="Gelijkbenige driehoek 3">
            <a:extLst>
              <a:ext uri="{FF2B5EF4-FFF2-40B4-BE49-F238E27FC236}">
                <a16:creationId xmlns:a16="http://schemas.microsoft.com/office/drawing/2014/main" id="{1EE2FA62-8143-4408-898B-66CA1CD97DC5}"/>
              </a:ext>
            </a:extLst>
          </p:cNvPr>
          <p:cNvSpPr/>
          <p:nvPr/>
        </p:nvSpPr>
        <p:spPr>
          <a:xfrm rot="10800000">
            <a:off x="8668864" y="1670343"/>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Gelijkbenige driehoek 22">
            <a:extLst>
              <a:ext uri="{FF2B5EF4-FFF2-40B4-BE49-F238E27FC236}">
                <a16:creationId xmlns:a16="http://schemas.microsoft.com/office/drawing/2014/main" id="{CB0B19F4-D937-4AD6-99A8-E64179BE518E}"/>
              </a:ext>
            </a:extLst>
          </p:cNvPr>
          <p:cNvSpPr/>
          <p:nvPr/>
        </p:nvSpPr>
        <p:spPr>
          <a:xfrm rot="10800000">
            <a:off x="8695236" y="2407960"/>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Gelijkbenige driehoek 24">
            <a:extLst>
              <a:ext uri="{FF2B5EF4-FFF2-40B4-BE49-F238E27FC236}">
                <a16:creationId xmlns:a16="http://schemas.microsoft.com/office/drawing/2014/main" id="{15EA7862-7E22-421B-BBD1-B39EEB8290F9}"/>
              </a:ext>
            </a:extLst>
          </p:cNvPr>
          <p:cNvSpPr/>
          <p:nvPr/>
        </p:nvSpPr>
        <p:spPr>
          <a:xfrm rot="10800000">
            <a:off x="2813504" y="5365091"/>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Gelijkbenige driehoek 26">
            <a:extLst>
              <a:ext uri="{FF2B5EF4-FFF2-40B4-BE49-F238E27FC236}">
                <a16:creationId xmlns:a16="http://schemas.microsoft.com/office/drawing/2014/main" id="{94D5DC94-B15A-421F-8A67-745A3FBEB1C6}"/>
              </a:ext>
            </a:extLst>
          </p:cNvPr>
          <p:cNvSpPr/>
          <p:nvPr/>
        </p:nvSpPr>
        <p:spPr>
          <a:xfrm rot="10800000">
            <a:off x="2806752" y="6104374"/>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Gelijkbenige driehoek 30">
            <a:extLst>
              <a:ext uri="{FF2B5EF4-FFF2-40B4-BE49-F238E27FC236}">
                <a16:creationId xmlns:a16="http://schemas.microsoft.com/office/drawing/2014/main" id="{67186673-889D-4A92-954A-BCC9A750FC9D}"/>
              </a:ext>
            </a:extLst>
          </p:cNvPr>
          <p:cNvSpPr/>
          <p:nvPr/>
        </p:nvSpPr>
        <p:spPr>
          <a:xfrm rot="10800000">
            <a:off x="8695236" y="4974046"/>
            <a:ext cx="260059" cy="19988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Gelijkbenige driehoek 32">
            <a:extLst>
              <a:ext uri="{FF2B5EF4-FFF2-40B4-BE49-F238E27FC236}">
                <a16:creationId xmlns:a16="http://schemas.microsoft.com/office/drawing/2014/main" id="{937F8554-AFFE-4DCB-B4B7-D70B9475A9D6}"/>
              </a:ext>
            </a:extLst>
          </p:cNvPr>
          <p:cNvSpPr/>
          <p:nvPr/>
        </p:nvSpPr>
        <p:spPr>
          <a:xfrm>
            <a:off x="8668864" y="6104374"/>
            <a:ext cx="260059" cy="199889"/>
          </a:xfrm>
          <a:prstGeom prst="triangl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nl-NL"/>
          </a:p>
        </p:txBody>
      </p:sp>
      <p:sp>
        <p:nvSpPr>
          <p:cNvPr id="32" name="Tekstvak 31">
            <a:extLst>
              <a:ext uri="{FF2B5EF4-FFF2-40B4-BE49-F238E27FC236}">
                <a16:creationId xmlns:a16="http://schemas.microsoft.com/office/drawing/2014/main" id="{3D2A7769-44C7-4F21-99ED-160CE8CF171D}"/>
              </a:ext>
            </a:extLst>
          </p:cNvPr>
          <p:cNvSpPr txBox="1"/>
          <p:nvPr/>
        </p:nvSpPr>
        <p:spPr>
          <a:xfrm>
            <a:off x="5291907" y="541436"/>
            <a:ext cx="1738068" cy="369332"/>
          </a:xfrm>
          <a:prstGeom prst="rect">
            <a:avLst/>
          </a:prstGeom>
          <a:noFill/>
        </p:spPr>
        <p:txBody>
          <a:bodyPr wrap="square" rtlCol="0">
            <a:spAutoFit/>
          </a:bodyPr>
          <a:lstStyle/>
          <a:p>
            <a:r>
              <a:rPr lang="en-US" b="1" i="1" dirty="0" err="1"/>
              <a:t>Koersenboekje</a:t>
            </a:r>
            <a:endParaRPr lang="nl-NL" b="1" i="1" dirty="0"/>
          </a:p>
        </p:txBody>
      </p:sp>
      <p:sp>
        <p:nvSpPr>
          <p:cNvPr id="34" name="Tekstvak 33">
            <a:extLst>
              <a:ext uri="{FF2B5EF4-FFF2-40B4-BE49-F238E27FC236}">
                <a16:creationId xmlns:a16="http://schemas.microsoft.com/office/drawing/2014/main" id="{FA56B228-DBE0-4516-89E4-F006E08FAE26}"/>
              </a:ext>
            </a:extLst>
          </p:cNvPr>
          <p:cNvSpPr txBox="1"/>
          <p:nvPr/>
        </p:nvSpPr>
        <p:spPr>
          <a:xfrm>
            <a:off x="4375446" y="96252"/>
            <a:ext cx="3441108" cy="584775"/>
          </a:xfrm>
          <a:prstGeom prst="rect">
            <a:avLst/>
          </a:prstGeom>
          <a:noFill/>
        </p:spPr>
        <p:txBody>
          <a:bodyPr wrap="square" rtlCol="0">
            <a:spAutoFit/>
          </a:bodyPr>
          <a:lstStyle/>
          <a:p>
            <a:pPr algn="ctr"/>
            <a:r>
              <a:rPr lang="nl-NL" sz="3200" b="1" dirty="0"/>
              <a:t>Koers Bonus versie</a:t>
            </a:r>
          </a:p>
        </p:txBody>
      </p:sp>
    </p:spTree>
    <p:extLst>
      <p:ext uri="{BB962C8B-B14F-4D97-AF65-F5344CB8AC3E}">
        <p14:creationId xmlns:p14="http://schemas.microsoft.com/office/powerpoint/2010/main" val="45639955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950</Words>
  <PresentationFormat>Breedbeeld</PresentationFormat>
  <Paragraphs>423</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Startpakket voor Beurzenspel</vt:lpstr>
      <vt:lpstr>Aandelenpakket uitleg</vt:lpstr>
      <vt:lpstr>Aandelenpakketten van 3 groepjes</vt:lpstr>
      <vt:lpstr>Koersenboekje: uitleg voor leiding</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2020-07-09T12:05:43Z</dcterms:created>
  <dcterms:modified xsi:type="dcterms:W3CDTF">2020-12-04T11:53:19Z</dcterms:modified>
</cp:coreProperties>
</file>